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56" r:id="rId5"/>
    <p:sldId id="547" r:id="rId6"/>
    <p:sldId id="564" r:id="rId7"/>
    <p:sldId id="563" r:id="rId8"/>
    <p:sldId id="565" r:id="rId9"/>
    <p:sldId id="566" r:id="rId10"/>
    <p:sldId id="567" r:id="rId11"/>
    <p:sldId id="568" r:id="rId12"/>
    <p:sldId id="569" r:id="rId13"/>
    <p:sldId id="570" r:id="rId14"/>
    <p:sldId id="571" r:id="rId15"/>
    <p:sldId id="572" r:id="rId16"/>
    <p:sldId id="573" r:id="rId17"/>
    <p:sldId id="574" r:id="rId18"/>
    <p:sldId id="557" r:id="rId19"/>
    <p:sldId id="548" r:id="rId20"/>
    <p:sldId id="554" r:id="rId21"/>
    <p:sldId id="560" r:id="rId22"/>
    <p:sldId id="561" r:id="rId23"/>
    <p:sldId id="562" r:id="rId24"/>
    <p:sldId id="555" r:id="rId25"/>
    <p:sldId id="490" r:id="rId26"/>
    <p:sldId id="499" r:id="rId27"/>
    <p:sldId id="510" r:id="rId28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40496F7-A997-49F9-9C64-BB25B76B7796}">
          <p14:sldIdLst>
            <p14:sldId id="256"/>
            <p14:sldId id="547"/>
            <p14:sldId id="564"/>
            <p14:sldId id="563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57"/>
            <p14:sldId id="548"/>
            <p14:sldId id="554"/>
            <p14:sldId id="560"/>
            <p14:sldId id="561"/>
            <p14:sldId id="562"/>
            <p14:sldId id="555"/>
            <p14:sldId id="490"/>
            <p14:sldId id="499"/>
            <p14:sldId id="5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249">
          <p15:clr>
            <a:srgbClr val="A4A3A4"/>
          </p15:clr>
        </p15:guide>
        <p15:guide id="2" pos="14391">
          <p15:clr>
            <a:srgbClr val="A4A3A4"/>
          </p15:clr>
        </p15:guide>
        <p15:guide id="3" pos="1010">
          <p15:clr>
            <a:srgbClr val="A4A3A4"/>
          </p15:clr>
        </p15:guide>
        <p15:guide id="4" pos="76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ECC"/>
    <a:srgbClr val="BAC0CA"/>
    <a:srgbClr val="E9BFBD"/>
    <a:srgbClr val="FAD3A8"/>
    <a:srgbClr val="D3E1B9"/>
    <a:srgbClr val="96D2C2"/>
    <a:srgbClr val="FFA3A3"/>
    <a:srgbClr val="0E80C9"/>
    <a:srgbClr val="299746"/>
    <a:srgbClr val="D82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57" autoAdjust="0"/>
    <p:restoredTop sz="99409" autoAdjust="0"/>
  </p:normalViewPr>
  <p:slideViewPr>
    <p:cSldViewPr snapToGrid="0" snapToObjects="1">
      <p:cViewPr varScale="1">
        <p:scale>
          <a:sx n="44" d="100"/>
          <a:sy n="44" d="100"/>
        </p:scale>
        <p:origin x="638" y="82"/>
      </p:cViewPr>
      <p:guideLst>
        <p:guide orient="horz" pos="8249"/>
        <p:guide pos="14391"/>
        <p:guide pos="1010"/>
        <p:guide pos="767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" d="100"/>
        <a:sy n="24" d="100"/>
      </p:scale>
      <p:origin x="0" y="34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6:34.466"/>
    </inkml:context>
    <inkml:brush xml:id="br0">
      <inkml:brushProperty name="width" value="0.24" units="cm"/>
      <inkml:brushProperty name="height" value="0.4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4261 4529,'0'0,"0"0,0 0,-25 51,-9 73,1 79,44 133,30 69,19 41,6-10,-3-41,-2-48,-2-44,-5-39,3-33,-1-42,-10-53,-12-49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7:09.515"/>
    </inkml:context>
    <inkml:brush xml:id="br0">
      <inkml:brushProperty name="width" value="0.24" units="cm"/>
      <inkml:brushProperty name="height" value="0.48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8589 5346,'0'0,"0"0,0 0,0 0,0 0,0 0,59 47,49 44,36 38,14 15,2 2,-10-10,-18-24,-22-24,-27-25,-22-24,-17-17,-14-14,-1-29,-2-35,-7-41,-5-35,-27-30,-20-16,-17 1,-4 11,-2 10,0 13,5 12,7 14,10 19,8 20,8 20,5 19,7 14,4 13,1 8,35 5,36 26,36 27,26 20,14 14,8 4,-6-5,-15-12,-17-13,-26-15,-18-15,-19-12,-13-11,-10-7,-6-20,-7-31,-7-33,-5-32,-28-27,-21-12,-9-7,-6 3,3 16,8 20,10 22,13 19,10 18,7 14,6 12,2 10,34 9,33 8,30 6,24 20,32 23,30 22,19 16,7 9,0-1,-14-12,-10-18,-38-18,-43-17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7:10.030"/>
    </inkml:context>
    <inkml:brush xml:id="br0">
      <inkml:brushProperty name="width" value="0.24" units="cm"/>
      <inkml:brushProperty name="height" value="0.48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11012 4632,'0'0,"0"0,0 0,0 0,0 0,0 0,0 0,0 0,0 0,0 0,0-52,0-60,0-39,-21-35,-15-10,-19 1,-12 14,-8 24,-4 27,0 30,4 27,6 27,-2 21,-5 13,-11 32,-17 34,-10 31,-8 26,0 37,13 18,16 16,23 9,26-8,18-9,35-12,34-6,38-10,44-18,37-23,31-30,33-28,70-68,95-101,74-118,12-83,-75 12,-106 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7:23.824"/>
    </inkml:context>
    <inkml:brush xml:id="br0">
      <inkml:brushProperty name="width" value="0.24" units="cm"/>
      <inkml:brushProperty name="height" value="0.4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12669 5387,'0'0,"0"0,0 0,0 0,0 0,0 0,0 0,0 0,0 46,42 54,47 62,39 52,26 35,22 23,17 10,8-11,-7-27,-15-43,-21-48,-24-46,-28-41,-30-33,-29-21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7:24.055"/>
    </inkml:context>
    <inkml:brush xml:id="br0">
      <inkml:brushProperty name="width" value="0.24" units="cm"/>
      <inkml:brushProperty name="height" value="0.4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12038 5024,'0'0,"0"0,0 0,0 0,0 0,0 0,0 0,0 0,0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7:24.754"/>
    </inkml:context>
    <inkml:brush xml:id="br0">
      <inkml:brushProperty name="width" value="0.24" units="cm"/>
      <inkml:brushProperty name="height" value="0.4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15327 5451,'0'0,"0"0,0 0,0 0,0 0,0 0,-90 42,-65 51,-59 65,-34 59,-9 31,-3 30,12 12,21 6,31-3,36-8,37-17,39-6,34 19,55-4,65 1,58-12,42-29,25-35,17-44,23-50,41-87,43-127,10-134,-42-113,-71-83,-118-63,-113-39,-88-23,-60 0,-27 38,-8 65,9 72,13 70,13 68,19 56,25 53,28 39,26 35,19 26,18 18,13 12,10 7,38 36,49 49,56 72,59 81,52 69,67 81,31 26,27 36,2 3,-17-24,-23-40,-40-65,-48-76,-59-75,-43-66,-48-52,-40-34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7:25.391"/>
    </inkml:context>
    <inkml:brush xml:id="br0">
      <inkml:brushProperty name="width" value="0.24" units="cm"/>
      <inkml:brushProperty name="height" value="0.4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11981 24464,'0'0,"0"0,0 0,0 0,0-55,0-62,34-62,61-72,91-99,72-93,53-70,53-73,95-108,74-99,86-105,86-102,53-54,72-50,33-25,30-11,-6 17,-2 23,1 31,-25 51,3 48,-37 68,-58 74,-36 60,-56 65,-90 94,-92 86,-70 62,-71 66,-94 101,-92 99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7:29.788"/>
    </inkml:context>
    <inkml:brush xml:id="br0">
      <inkml:brushProperty name="width" value="0.04" units="cm"/>
      <inkml:brushProperty name="height" value="0.04" units="cm"/>
      <inkml:brushProperty name="color" value="#E71224"/>
      <inkml:brushProperty name="ignorePressure" value="1"/>
    </inkml:brush>
  </inkml:definitions>
  <inkml:trace contextRef="#ctx0" brushRef="#br0">0 8232,'0'0,"0"0,0 0,0 0,0 0,0 0,0 0,0 0,0 0,0 0,0 0,0 0,0 0,0 0,0 0,106 19,81 31,59 36,35 31,3 16,-18 6,-27-8,-40-16,-35-19,-33-21,-31-19,-22-21,-19-16,-4-24,12-56,8-65,0-87,-14-74,-16-67,-17-29,-12 9,-35 29,-22 43,-7 49,3 48,5 50,10 44,9 36,9 31,6 23,5 15,47 27,73 42,74 45,51 40,29 34,3 21,-7 4,-16-8,-22-21,-32-35,-22-43,-40-37,-43-31</inkml:trace>
  <inkml:trace contextRef="#ctx0" brushRef="#br0" timeOffset="557.9004">5931 2653,'0'0,"0"0,0 0,0 0,0 0,-76 30,-46 23,-32 24,-20 24,-4 22,6 20,6 34,16 25,15 16,24 1,21 0,22-15,22-25,19-26,14-31,10-25,31-28,26-25,40-20,74-36,72-39,46-32,20-22,5-13,-25 1,-32 9,-41 16,-41 22,-37 22,-33 15,-29 15,-20 10,-9 23,-5 28,-3 30,-8 31,-10 29,-7 21,-26 16,-25 3,-17-7,1-34,9-38</inkml:trace>
  <inkml:trace contextRef="#ctx0" brushRef="#br0" timeOffset="1098.0675">9181 1803,'0'0,"0"0,0 0,0 0,0 0,0 0,0 0,0-57,0-50,-21-35,-20-27,-24-19,-22-10,-17 4,-17 12,-7 19,-5 25,-5 29,10 30,7 29,10 24,2 41,-11 66,4 59,20 66,26 49,57 35,61 23,51 3,28-27,14-39,-1-42,1-41,-1-37,-8-33,-1-31,14-26,34-43,46-56,26-58,30-84,9-80,-7-77,-26-63,-52-31,-61 60,-57 98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7:31.421"/>
    </inkml:context>
    <inkml:brush xml:id="br0">
      <inkml:brushProperty name="width" value="0.04" units="cm"/>
      <inkml:brushProperty name="height" value="0.04" units="cm"/>
      <inkml:brushProperty name="color" value="#E71224"/>
      <inkml:brushProperty name="ignorePressure" value="1"/>
    </inkml:brush>
  </inkml:definitions>
  <inkml:trace contextRef="#ctx0" brushRef="#br0">0 9776,'0'0,"0"0,0 0,0 0,0 0,0 0,0 0,0 0,38-38,43-30,35-14,29-3,24 3,16 12,10 16,19 19,15 28,10 28,0 27,-13 23,-18 22,-29 15,-36 7,-34 1,-26-5,-28-12,-23-15,-17-18,-11-21,-6-16,-24-15,-42-36,-48-61,-36-71,-23-82,7-49,17-34,32-8,35 5,33 24,45 30,37 16,13 50,-1 59</inkml:trace>
  <inkml:trace contextRef="#ctx0" brushRef="#br0" timeOffset="357.5616">3670 5603,'0'0,"0"0,0 0,0 0,44 55,46 48,51 39,43 38,20 21,1 3,-14-18,-18-19,-18-23,-21-27,-22-26,-21-24,-26-20,-24-20,-20-12</inkml:trace>
  <inkml:trace contextRef="#ctx0" brushRef="#br0" timeOffset="573.9141">1439 4167,'0'0,"0"0,0 0,0 0,0 0,0 0,0 0,0 0</inkml:trace>
  <inkml:trace contextRef="#ctx0" brushRef="#br0" timeOffset="1327.0058">6920 1376,'0'0,"0"0,0 0,0 0,0 0,0 0,0 0,0 0,-55 47,-35 45,-27 44,-15 32,-6 29,0 14,5 15,14 2,14 4,12 4,17 17,23 9,20-3,36-9,35-12,27-26,24-31,19-34,11-37,2-36,14-47,28-69,32-97,3-93,-19-90,-40-75,-43-60,-59-34,-59-6,-48 26,-57 32,-30 57,-15 64,2 58,7 54,15 46,21 41,23 34,20 26,17 22,11 14,11 8,9 8,10 4,1 3,1 22,4 37,6 44,26 53,37 42,69 50,52 22,52 16,32 8,17-2,10-9,20-1,6-16,-17-32,-27-40,-34-43,-29-33,-51-38,-48-33</inkml:trace>
  <inkml:trace contextRef="#ctx0" brushRef="#br0" timeOffset="1968.6478">1885 4460,'0'0,"0"0,0 0,0 0,0-43,21-26,20-12,16-6,17 4,16 8,4 13,-2 14,-8 14,-9 15,-9 9,-3 7,-9 18,-4 21,-12 28,-11 22,-32 17,-31 14,-31 0,-21-5,-13-12,-1-18,8-22,11-20,12-17,-8-51,10-21,17-1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7:52.705"/>
    </inkml:context>
    <inkml:brush xml:id="br0">
      <inkml:brushProperty name="width" value="0.04" units="cm"/>
      <inkml:brushProperty name="height" value="0.04" units="cm"/>
      <inkml:brushProperty name="ignorePressure" value="1"/>
    </inkml:brush>
  </inkml:definitions>
  <inkml:trace contextRef="#ctx0" brushRef="#br0">1 2107,'0'0,"0"0,0 0,0 0,0 0,0 0,0 0,0 0,0 0,0 0,0 0,0 0,0 0,0 0,0 0,0 0,105 22,107 16,72 4,39 1,19-7,9-8,19-10,13-6,-5-6,-6-5,-21-2,-23 0,-17-1,-15 0,-15 1,-23 0,-25 0,-31 4,-24 5,-26 4,-22 2,-16 0,-9 3,-9-2,-1 0,-2-3,6-3,7-4,9-2,13-2,8-1,-1 0,-8-1,-11 0,-18 0,-18 1,-12 0,-15 0,-13 0,-11 0,-8 0,-6 0,-7 0,-4 0</inkml:trace>
  <inkml:trace contextRef="#ctx0" brushRef="#br0" timeOffset="749.4824">7716 0,'0'0,"0"0,0 0,0 0,0 0,0 0,0 0,0 0,0 0,0 0,0 0,0 0,0 0,0 0,0 0,0 0,0 0,-34 41,-10 25,1 15,33 9,40 10,36 5,32 0,29 7,26 12,16 12,11 4,-2 1,-13-8,-18-10,-17-10,-19-10,-15-10,-14-7,-19-7,-15-4,-11-1,-13 1,-9 0,-9 1,-3 3,-26-1,-19 3,-17 9,-19 11,-17 9,-18 8,-14 7,-17 1,-7-4,-5-4,-5-5,5-10,11-9,9-2,10-4,12-3,14-4,10 0,6-1,1 8,1 12,-5 15,-2 12,2 2,4-8,6-12,10-13,10-15,14-20,13-18,10-15,8-13,7-9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6:34.466"/>
    </inkml:context>
    <inkml:brush xml:id="br0">
      <inkml:brushProperty name="width" value="0.24" units="cm"/>
      <inkml:brushProperty name="height" value="0.4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4261 4529,'0'0,"0"0,0 0,-25 51,-9 73,1 79,44 133,30 69,19 41,6-10,-3-41,-2-48,-2-44,-5-39,3-33,-1-42,-10-53,-12-49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6:35.100"/>
    </inkml:context>
    <inkml:brush xml:id="br0">
      <inkml:brushProperty name="width" value="0.24" units="cm"/>
      <inkml:brushProperty name="height" value="0.4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5947 7277,'0'0,"0"0,0 0,0 0,0 0,0 0,0 0,-76 35,-51 38,-28 35,-9 33,5 33,14 31,28 19,33 18,52 28,49 2,41-14,37-31,28-44,10-49,7-46,26-74,45-101,40-138,4-135,-25-107,-52-75,-55-52,-49-20,-68 9,-46 36,-35 53,-16 71,0 77,1 65,8 62,10 57,7 50,13 41,13 35,15 28,5 18,8 42,4 97,26 114,30 108,24 102,25 101,25 88,24 68,27 28,26-9,28-35,14-81,-11-115,-18-122,-10-108,-39-102,-49-77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6:35.100"/>
    </inkml:context>
    <inkml:brush xml:id="br0">
      <inkml:brushProperty name="width" value="0.24" units="cm"/>
      <inkml:brushProperty name="height" value="0.4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5947 7277,'0'0,"0"0,0 0,0 0,0 0,0 0,0 0,-76 35,-51 38,-28 35,-9 33,5 33,14 31,28 19,33 18,52 28,49 2,41-14,37-31,28-44,10-49,7-46,26-74,45-101,40-138,4-135,-25-107,-52-75,-55-52,-49-20,-68 9,-46 36,-35 53,-16 71,0 77,1 65,8 62,10 57,7 50,13 41,13 35,15 28,5 18,8 42,4 97,26 114,30 108,24 102,25 101,25 88,24 68,27 28,26-9,28-35,14-81,-11-115,-18-122,-10-108,-39-102,-49-77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6:36.159"/>
    </inkml:context>
    <inkml:brush xml:id="br0">
      <inkml:brushProperty name="width" value="0.24" units="cm"/>
      <inkml:brushProperty name="height" value="0.4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4025 15742,'0'0,"0"0,0 0,0 0,35-40,72-73,130-112,129-97,225-157,211-138,134-83,126-68,107-52,65-27,21 14,-26 33,-57 38,-121 76,-124 71,-112 71,-103 62,-87 60,-67 48,-47 43,-56 42,-58 44,-51 33,-56 37,-53 35,-70 41,-62 37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7:05.916"/>
    </inkml:context>
    <inkml:brush xml:id="br0">
      <inkml:brushProperty name="width" value="0.24" units="cm"/>
      <inkml:brushProperty name="height" value="0.48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4077 9001,'0'0,"0"0,0 0,0 0,0 0,0 0,0 0,0 0,-68 12,-30 6,-7 5,5 12,17 41,21 56,64 56,70 51,64 38,59 17,56 11,28-14,12-29,-12-46,-30-53,-32-49,-27-44,-20-34,-15-42,-7-39,0-50,-13-58,-19-63,-32-66,-28-63,-50-52,-42-24,-29 8,-23 11,-11 31,-4 50,7 55,11 61,15 55,20 48,18 40,15 30,32 21,51 47,73 73,89 97,68 77,62 69,6 21,-8-5,-18-21,-28-38,-29-55,-28-60,-32-60,-33-52,-18-41,-5-46,-30-21,-39-8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7:06.485"/>
    </inkml:context>
    <inkml:brush xml:id="br0">
      <inkml:brushProperty name="width" value="0.24" units="cm"/>
      <inkml:brushProperty name="height" value="0.48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5576 7106,'0'0,"0"0,0 0,0 0,0 0,0 0,-72 0,-32 0,-7 0,11 0,15 0,12 24,6 41,11 52,15 40,13 28,43 5,30-14,21-25,12-30,1-35,7-28,20-26,29-30,29-32,26-24,13-14,3-2,-14 7,-17 15,-23 14,-19 15,-20 9,-17 28,-8 37,-10 45,-17 45,-21 32,-42 32,-33 16,-23-13,-6-33,7-47,14-46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7:06.986"/>
    </inkml:context>
    <inkml:brush xml:id="br0">
      <inkml:brushProperty name="width" value="0.24" units="cm"/>
      <inkml:brushProperty name="height" value="0.48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6594 8474,'0'0,"0"0,0 0,0-38,0-37,0-33,0-36,0-30,-22-27,-14-16,-7-2,-3 14,-8 21,-2 32,0 29,-4 30,-3 26,-5 25,-2 19,-8 34,-10 42,-8 74,13 56,42 46,52 28,50 17,40-5,29-13,16-24,10-35,3-34,0-34,-6-37,5-34,13-40,15-40,24-52,17-58,0-59,-6-78,-39 5,-52 48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7:07.492"/>
    </inkml:context>
    <inkml:brush xml:id="br0">
      <inkml:brushProperty name="width" value="0.24" units="cm"/>
      <inkml:brushProperty name="height" value="0.48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6238 7254,'0'0,"0"0,0 0,0 0,0 0,0 0,0 0,0 0,0 0,97 54,70 41,71 37,31 22,9 6,-17-9,-33-15,-34-18,-37-23,-33-20,-33-19,-27-16,-21-14,-18-13,-12-8,-9-5,-5-39,-32-58,-40-65,-42-60,-26-29,-10-13,7 6,12 4,24 14,27 16,26 18,23 10,38 6,27 16,7 37,-4 42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7:08.115"/>
    </inkml:context>
    <inkml:brush xml:id="br0">
      <inkml:brushProperty name="width" value="0.24" units="cm"/>
      <inkml:brushProperty name="height" value="0.48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6920 6021,'0'0,"0"0,0 0,0 0,0 0,0 0,0 0,60 62,73 65,63 51,33 38,13 16,-5-6,-18-19,-25-31,-33-37,-35-32,-31-29,-26-25,-27-22,-20-14,-13-11,-8-5,-5-32,-35-46,-36-52,-31-52,-27-47,-11-29,-7-24,5 0,19 14,27 30,31 30,26 32,42 32,35 29,23 31,28 30,36 22,54 44,72 50,53 48,22 28,-5 15,-19 4,-26-5,-34-12,-29-17,-32-21,-31-24,-25-23,-22-18,-27-16,-26-11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7:08.715"/>
    </inkml:context>
    <inkml:brush xml:id="br0">
      <inkml:brushProperty name="width" value="0.24" units="cm"/>
      <inkml:brushProperty name="height" value="0.48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9295 4387,'0'0,"0"0,0 0,0 0,-71 21,-54 23,-39 33,-22 36,-4 31,14 14,15 17,23 18,26 5,32 2,31-6,23-8,36 0,33-7,27-15,27-17,22-28,20-29,21-30,16-36,17-43,9-43,0-38,-5-44,-19-35,-32-31,-36-13,-37 2,-32 9,-20 24,-16 33,-9 33,-24 29,-7 27,-3 22,7 15,7 12,4 6,6 5,5 3,3 2,4 1,2 1,0 0,47 31,54 33,51 27,43 19,16 6,4-11,-19-20,-43-26,-47-23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7:09.515"/>
    </inkml:context>
    <inkml:brush xml:id="br0">
      <inkml:brushProperty name="width" value="0.24" units="cm"/>
      <inkml:brushProperty name="height" value="0.48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8589 5346,'0'0,"0"0,0 0,0 0,0 0,0 0,59 47,49 44,36 38,14 15,2 2,-10-10,-18-24,-22-24,-27-25,-22-24,-17-17,-14-14,-1-29,-2-35,-7-41,-5-35,-27-30,-20-16,-17 1,-4 11,-2 10,0 13,5 12,7 14,10 19,8 20,8 20,5 19,7 14,4 13,1 8,35 5,36 26,36 27,26 20,14 14,8 4,-6-5,-15-12,-17-13,-26-15,-18-15,-19-12,-13-11,-10-7,-6-20,-7-31,-7-33,-5-32,-28-27,-21-12,-9-7,-6 3,3 16,8 20,10 22,13 19,10 18,7 14,6 12,2 10,34 9,33 8,30 6,24 20,32 23,30 22,19 16,7 9,0-1,-14-12,-10-18,-38-18,-43-17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7:10.030"/>
    </inkml:context>
    <inkml:brush xml:id="br0">
      <inkml:brushProperty name="width" value="0.24" units="cm"/>
      <inkml:brushProperty name="height" value="0.48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11012 4632,'0'0,"0"0,0 0,0 0,0 0,0 0,0 0,0 0,0 0,0 0,0-52,0-60,0-39,-21-35,-15-10,-19 1,-12 14,-8 24,-4 27,0 30,4 27,6 27,-2 21,-5 13,-11 32,-17 34,-10 31,-8 26,0 37,13 18,16 16,23 9,26-8,18-9,35-12,34-6,38-10,44-18,37-23,31-30,33-28,70-68,95-101,74-118,12-83,-75 12,-106 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6:36.159"/>
    </inkml:context>
    <inkml:brush xml:id="br0">
      <inkml:brushProperty name="width" value="0.24" units="cm"/>
      <inkml:brushProperty name="height" value="0.4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4025 15742,'0'0,"0"0,0 0,0 0,35-40,72-73,130-112,129-97,225-157,211-138,134-83,126-68,107-52,65-27,21 14,-26 33,-57 38,-121 76,-124 71,-112 71,-103 62,-87 60,-67 48,-47 43,-56 42,-58 44,-51 33,-56 37,-53 35,-70 41,-62 37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7:52.705"/>
    </inkml:context>
    <inkml:brush xml:id="br0">
      <inkml:brushProperty name="width" value="0.04" units="cm"/>
      <inkml:brushProperty name="height" value="0.04" units="cm"/>
      <inkml:brushProperty name="ignorePressure" value="1"/>
    </inkml:brush>
  </inkml:definitions>
  <inkml:trace contextRef="#ctx0" brushRef="#br0">1 2107,'0'0,"0"0,0 0,0 0,0 0,0 0,0 0,0 0,0 0,0 0,0 0,0 0,0 0,0 0,0 0,0 0,105 22,107 16,72 4,39 1,19-7,9-8,19-10,13-6,-5-6,-6-5,-21-2,-23 0,-17-1,-15 0,-15 1,-23 0,-25 0,-31 4,-24 5,-26 4,-22 2,-16 0,-9 3,-9-2,-1 0,-2-3,6-3,7-4,9-2,13-2,8-1,-1 0,-8-1,-11 0,-18 0,-18 1,-12 0,-15 0,-13 0,-11 0,-8 0,-6 0,-7 0,-4 0</inkml:trace>
  <inkml:trace contextRef="#ctx0" brushRef="#br0" timeOffset="749.4824">7716 0,'0'0,"0"0,0 0,0 0,0 0,0 0,0 0,0 0,0 0,0 0,0 0,0 0,0 0,0 0,0 0,0 0,0 0,-34 41,-10 25,1 15,33 9,40 10,36 5,32 0,29 7,26 12,16 12,11 4,-2 1,-13-8,-18-10,-17-10,-19-10,-15-10,-14-7,-19-7,-15-4,-11-1,-13 1,-9 0,-9 1,-3 3,-26-1,-19 3,-17 9,-19 11,-17 9,-18 8,-14 7,-17 1,-7-4,-5-4,-5-5,5-10,11-9,9-2,10-4,12-3,14-4,10 0,6-1,1 8,1 12,-5 15,-2 12,2 2,4-8,6-12,10-13,10-15,14-20,13-18,10-15,8-13,7-9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9:11.105"/>
    </inkml:context>
    <inkml:brush xml:id="br0">
      <inkml:brushProperty name="width" value="0.24" units="cm"/>
      <inkml:brushProperty name="height" value="0.48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12502 5112,'0'0,"0"0,0 0,0 0,0 0,0 61,0 75,25 96,16 99,12 90,-2 72,-3 54,-11 38,-11 20,-10 2,-8-12,-5-43,-25-65,-13-62,-3-72,-5-64,5-59,9-53,5-46,7-40,5-31,6-24,4-20,1-12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9:11.442"/>
    </inkml:context>
    <inkml:brush xml:id="br0">
      <inkml:brushProperty name="width" value="0.24" units="cm"/>
      <inkml:brushProperty name="height" value="0.48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11956 5924,'0'0,"0"0,0 0,0 0,0 0,0 0,0 0,119 32,114 30,85 25,86 18,63 8,40-1,22-10,19-12,-12-15,-23-19,-37-16,-25-18,-35-10,-41-9,-46-5,-33-15,-67-5,-72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9:12.164"/>
    </inkml:context>
    <inkml:brush xml:id="br0">
      <inkml:brushProperty name="width" value="0.24" units="cm"/>
      <inkml:brushProperty name="height" value="0.48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13925 6331,'0'0,"0"0,0 0,0 0,0 0,55 66,60 74,83 103,75 92,66 69,19 6,15 12,-5-17,-23-31,-32-44,-44-52,-47-54,-44-51,-39-44,-40-35,-27-27,-27-21,-16-15,-14-11,-9-9,-35-6,-76-28,-155-76,-139-93,-73-67,-40-64,-1-38,15-22,45 4,46-14,71 26,66 31,64 23,53 4,53 18,43 15,52 10,49 13,51 18,42 28,31 31,22 37,7 37,5 36,0 28,18 54,22 46,20 48,17 59,-10 52,-26 68,-45 44,-52 30,-51 25,-71 6,-62-3,-48-14,-27-42,-12-49,3-51,11-49,19-51,20-41,23-38,21-27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9:12.804"/>
    </inkml:context>
    <inkml:brush xml:id="br0">
      <inkml:brushProperty name="width" value="0.24" units="cm"/>
      <inkml:brushProperty name="height" value="0.48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16071 4149,'0'0,"0"0,0 0,0 0,0 0,0 0,0 0,-79 0,-92 52,-61 60,-29 49,-4 37,16 33,28 21,33 14,40 2,37 18,33 11,30 27,44 0,40-1,34-17,35-12,22-33,0-47,-8-48,-15-51,-18-41,-14-32,-8-37,12-47,25-90,10-70,-3-64,-10-47,-14-28,-12-10,-15 13,-13 40,-6 51,-4 57,0 53,7 43,22 32,38 26,48 20,54 38,47 40,36 31,11 18,2 9,-8 2,-28-12,-37-16,-42-20,-37-18,-37-18,-28-16,-19-12,0-57,-11-21,-13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9:13.139"/>
    </inkml:context>
    <inkml:brush xml:id="br0">
      <inkml:brushProperty name="width" value="0.24" units="cm"/>
      <inkml:brushProperty name="height" value="0.48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14864 3064,'0'0,"0"0,0 0,0 0,56 83,58 87,72 85,61 72,53 68,17 43,-8 4,-17-19,-26-35,-23-34,-29-43,-24-49,-25-46,-23-37,-22-37,-29-36,-24-34,-24-29,-19-21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9:13.755"/>
    </inkml:context>
    <inkml:brush xml:id="br0">
      <inkml:brushProperty name="width" value="0.24" units="cm"/>
      <inkml:brushProperty name="height" value="0.48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15118 2852,'0'0,"0"0,0 0,0 0,51 52,59 55,61 73,53 73,55 69,43 52,14 5,0-10,-20-26,-23-33,-34-43,-36-48,-33-49,-38-43,-31-37,-24-29,-24-24,-16-14,-14-12,-14-8,-7-4,-4-16,-1-29,-2-36,-4-38,-26-31,-17-19,-9-8,-1 5,2 17,8 19,9 24,8 22,8 16,5 16,1 15,2 8,22 7,24 8,34 8,40 17,47 33,40 37,42 42,30 54,4 31,-23 8,-30-9,-32-21,-39-27,-33-32,-29-32,-32-29,-27-24,-20-17,-14-14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9:14.078"/>
    </inkml:context>
    <inkml:brush xml:id="br0">
      <inkml:brushProperty name="width" value="0.24" units="cm"/>
      <inkml:brushProperty name="height" value="0.48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14796 8239,'0'0,"0"0,0 0,85-111,103-120,135-120,90-84,53-48,52-47,9-8,-34 32,-46 38,-44 34,-58 51,-52 52,-44 58,-33 55,-34 50,-46 55,-47 46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9:14.771"/>
    </inkml:context>
    <inkml:brush xml:id="br0">
      <inkml:brushProperty name="width" value="0.24" units="cm"/>
      <inkml:brushProperty name="height" value="0.48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12099 28055,'0'0,"0"0,0 0,0-41,0-40,0-46,38-56,55-60,83-88,92-89,106-81,110-91,114-103,139-119,127-102,115-81,96-64,61-37,94-52,-6 18,-26 39,-18 27,-12 7,11 0,-35 29,-26 34,-55 40,-46 40,-45 38,-81 62,-60 55,-83 68,-91 68,-67 50,-57 60,-68 67,-72 62,-68 60,-65 61,-54 59,-51 51,-47 51,-42 43,-32 31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9:23.038"/>
    </inkml:context>
    <inkml:brush xml:id="br0">
      <inkml:brushProperty name="width" value="0.24" units="cm"/>
      <inkml:brushProperty name="height" value="0.48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13487 7926,'0'0,"0"0,0 0,0 0,0 0,0 0,0 0,0 0,0 0,0 0,0 0,0 48,0 77,46 100,71 100,61 73,35 27,22 15,10 10,-10-29,-14-34,-17-43,-20-40,-22-48,-15-36,-18-32,-16-26,-18-24,-13-21,-15-21,-16-27,-16-26,-14-19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7:05.916"/>
    </inkml:context>
    <inkml:brush xml:id="br0">
      <inkml:brushProperty name="width" value="0.24" units="cm"/>
      <inkml:brushProperty name="height" value="0.48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4077 9001,'0'0,"0"0,0 0,0 0,0 0,0 0,0 0,0 0,-68 12,-30 6,-7 5,5 12,17 41,21 56,64 56,70 51,64 38,59 17,56 11,28-14,12-29,-12-46,-30-53,-32-49,-27-44,-20-34,-15-42,-7-39,0-50,-13-58,-19-63,-32-66,-28-63,-50-52,-42-24,-29 8,-23 11,-11 31,-4 50,7 55,11 61,15 55,20 48,18 40,15 30,32 21,51 47,73 73,89 97,68 77,62 69,6 21,-8-5,-18-21,-28-38,-29-55,-28-60,-32-60,-33-52,-18-41,-5-46,-30-21,-39-8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9:23.438"/>
    </inkml:context>
    <inkml:brush xml:id="br0">
      <inkml:brushProperty name="width" value="0.24" units="cm"/>
      <inkml:brushProperty name="height" value="0.48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13822 7735,'0'0,"0"0,0 0,0 0,0 0,34 62,36 65,36 53,42 63,39 48,36 32,24 19,12 13,0-2,-15-13,-15-13,-25-26,-27-36,-26-31,-22-40,-20-33,-21-31,-12-24,-14-24,-11-19,-8-17,-8-18,-10-12,-9-9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9:24.749"/>
    </inkml:context>
    <inkml:brush xml:id="br0">
      <inkml:brushProperty name="width" value="0.24" units="cm"/>
      <inkml:brushProperty name="height" value="0.48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15937 8983,'0'0,"0"0,0 0,0 0,0 0,0 0,0 0,0 0,0 0,0 0,-71 31,-51 27,-23 25,-6 17,3 20,13 19,18 15,15 26,26 12,25 1,22-6,15-14,35-15,28-22,21-19,13-18,-1-20,-5-22,-3-20,3-17,13-35,21-56,13-56,-3-56,-21-61,-28-39,-26-19,-51-13,-45-6,-35-2,-24 14,-19 21,-18 26,-8 26,4 31,7 24,19 32,23 33,24 30,24 26,19 25,14 17,10 11,8 27,50 36,58 46,50 41,32 29,31 32,11 9,5-1,14-4,-7-16,-7-25,-17-22,-17-22,-21-20,-24-18,-22-17,-17-9,-15-11,-18-12,-17-11,-23-10,-16-8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9:25.077"/>
    </inkml:context>
    <inkml:brush xml:id="br0">
      <inkml:brushProperty name="width" value="0.24" units="cm"/>
      <inkml:brushProperty name="height" value="0.48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15199 7253,'0'0,"0"0,0 0,0 0,0 0,0 0,0 0,0 0,43 38,33 32,35 25,27 15,17 1,2-9,-4-14,-15-21,-15-18,-16-18,-17-14,-24-10,-23-7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9:25.307"/>
    </inkml:context>
    <inkml:brush xml:id="br0">
      <inkml:brushProperty name="width" value="0.24" units="cm"/>
      <inkml:brushProperty name="height" value="0.48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14846 7006,'0'0,"0"0,0 0,0 0,0 0,0 0,0 0,0 0,0 0,0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9:25.949"/>
    </inkml:context>
    <inkml:brush xml:id="br0">
      <inkml:brushProperty name="width" value="0.24" units="cm"/>
      <inkml:brushProperty name="height" value="0.48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15666 8280,'0'0,"0"0,0 0,0 0,0 0,0 0,0 0,0 0,0 0,0 0,0 0,0 0,0 0,0 0,0 0,0 0,0 0,0 0,0 0,0 0,0 0,38 38,46 32,43 22,29 11,14-6,-2-10,-16-17,-17-19,-25-14,-20-14,-18-11,-18-8,-8-4,-9-2,-10-20,-10-28,-8-29,-26-36,-31-37,-34-38,-27-34,-21-19,-13-11,-4 7,-7 15,6 26,17 30,12 29,19 25,27 29,20 27,21 24,15 17,10 15,6 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9:26.745"/>
    </inkml:context>
    <inkml:brush xml:id="br0">
      <inkml:brushProperty name="width" value="0.24" units="cm"/>
      <inkml:brushProperty name="height" value="0.48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15894 6593,'0'0,"0"0,0 0,0 0,0 0,0 0,0 0,0 0,0 0,59-47,45-37,38-30,25-18,9-10,-13 4,-21 15,-27 22,-28 19,-25 20,-23 15,-19 16,-12 13,-7 10,-25 23,-34 35,-37 37,-27 35,-14 20,0 8,9-6,15-10,17-14,21-10,18-13,20-8,15-3,12 1,27 4,29 12,31 10,44 18,44 17,32 14,16 6,9 0,5-2,-3-4,-10-5,-9-6,-13-4,-14-10,-16-9,-16-11,-14-11,-18-14,-21-16,-17-13,-14-13,-8-12,-10-11,-5-10,5-8,10-4,22-33,28-35,15-30,11-24,6-22,3-26,-15-34,-29 17,-29 38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9:28.373"/>
    </inkml:context>
    <inkml:brush xml:id="br0">
      <inkml:brushProperty name="width" value="0.24" units="cm"/>
      <inkml:brushProperty name="height" value="0.48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18031 8046,'0'0,"0"0,0 0,0 0,0 0,0 0,0 0,26-59,16-63,5-38,1-32,-10-7,-10-7,-32 5,-32 6,-26 18,-20 15,-14 23,-5 27,-8 30,-6 28,-10 24,-17 53,-17 59,-3 62,9 57,26 34,30 18,32 8,26-15,43-27,36-28,24-34,15-35,6-32,5-33,17-24,42-37,66-52,64-61,43-52,23-49,-19-23,-29-15,-47-5,-50 1,-49 12,-45 14,-40 15,-32 23,-22 26,-12 29,-31 28,-28 21,-34 14,-26 11,-26 8,-18 6,-11 10,-6 10,8 9,6 8,15 6,17 5,14 4,19 2,19 12,13 4,12 3,14-2,16-2,11-4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9:28.726"/>
    </inkml:context>
    <inkml:brush xml:id="br0">
      <inkml:brushProperty name="width" value="0.24" units="cm"/>
      <inkml:brushProperty name="height" value="0.48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17878 4721,'0'0,"0"0,0 0,0 0,0 0,0 0,0 0,0 0,0 0,0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9:34.988"/>
    </inkml:context>
    <inkml:brush xml:id="br0">
      <inkml:brushProperty name="width" value="0.24" units="cm"/>
      <inkml:brushProperty name="height" value="0.48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19392 4223,'0'0,"0"0,0 0,0 0,0 0,0 0,0 0,0 0,0 0,0 0,0 0,-67 0,-45 12,-23 13,-19 14,-8 15,3 10,2 6,8 6,11 0,17 4,17 3,16 4,17 7,19 10,18 10,16 7,40 10,33 4,20-9,5-13,-2-19,-7-18,-5-18,-7-16,-4-15,-4-12,-2-9,4-6,5-16,6-15,4-17,-1-14,-3-15,-9-8,-8-6,-14-8,-12-5,-8 1,-9 5,-3 10,-2 14,-2 17,1 12,0 11,1 12,0 10,0 6,1 6,9 1,32 20,38 16,41 11,20 5,7-5,0-10,-4-12,-4-10,1-34,26-73,-17-22,-32 10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9:35.326"/>
    </inkml:context>
    <inkml:brush xml:id="br0">
      <inkml:brushProperty name="width" value="0.24" units="cm"/>
      <inkml:brushProperty name="height" value="0.48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18102 3803,'0'0,"0"0,0 0,0 0,0 0,0 0,0 0,58 60,50 44,39 36,25 21,13 15,-1-3,-5-11,-13-25,-17-31,-21-32,-33-28,-33-23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7:06.485"/>
    </inkml:context>
    <inkml:brush xml:id="br0">
      <inkml:brushProperty name="width" value="0.24" units="cm"/>
      <inkml:brushProperty name="height" value="0.48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5576 7106,'0'0,"0"0,0 0,0 0,0 0,0 0,-72 0,-32 0,-7 0,11 0,15 0,12 24,6 41,11 52,15 40,13 28,43 5,30-14,21-25,12-30,1-35,7-28,20-26,29-30,29-32,26-24,13-14,3-2,-14 7,-17 15,-23 14,-19 15,-20 9,-17 28,-8 37,-10 45,-17 45,-21 32,-42 32,-33 16,-23-13,-6-33,7-47,14-46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9:35.641"/>
    </inkml:context>
    <inkml:brush xml:id="br0">
      <inkml:brushProperty name="width" value="0.24" units="cm"/>
      <inkml:brushProperty name="height" value="0.48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18405 3482,'0'0,"0"0,0 0,0 0,0 0,80 79,77 72,79 85,38 43,5 11,-23-16,-38-41,-39-45,-43-48,-34-43,-32-36,-23-30,-19-19,-15-11,-10-7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9:36.274"/>
    </inkml:context>
    <inkml:brush xml:id="br0">
      <inkml:brushProperty name="width" value="0.24" units="cm"/>
      <inkml:brushProperty name="height" value="0.48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18505 6467,'0'0,"0"0,0 0,0 0,0 0,33-66,41-65,55-59,42-46,17-13,4 6,-16 19,-16 22,-18 25,-16 25,-18 19,-18 19,-16 20,-16 23,-15 21,-9 18,-3 15,11 11,35 36,44 42,25 28,6 9,-7-5,-19-13,-23-19,-24-19,-22-15,-16-17,-11-10,-2-35,-2-33,4-46,-4-37,-6-31,-7-17,-5-8,-4-2,2 5,3 16,14 24,2 38,-2 39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20:51.034"/>
    </inkml:context>
    <inkml:brush xml:id="br0">
      <inkml:brushProperty name="width" value="0.16" units="cm"/>
      <inkml:brushProperty name="height" value="0.16" units="cm"/>
      <inkml:brushProperty name="color" value="#004F8B"/>
      <inkml:brushProperty name="ignorePressure" value="1"/>
    </inkml:brush>
  </inkml:definitions>
  <inkml:trace contextRef="#ctx0" brushRef="#br0">5569 3836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21:10.811"/>
    </inkml:context>
    <inkml:brush xml:id="br0">
      <inkml:brushProperty name="width" value="0.16" units="cm"/>
      <inkml:brushProperty name="height" value="0.16" units="cm"/>
      <inkml:brushProperty name="color" value="#CC0066"/>
      <inkml:brushProperty name="ignorePressure" value="1"/>
    </inkml:brush>
  </inkml:definitions>
  <inkml:trace contextRef="#ctx0" brushRef="#br0">0 8988,'0'0,"0"0,0 0,0 0,0 0,0 0,0 0,0 0,0 0,0 0,76 33,59 37,52 52,50 71,31 70,16 70,-2 45,2 23,3 2,-10-12,-22-41,-20-48,-21-52,-14-49,-10-48,-5-42,-3-38,-4-31,6-44,6-43,-1-40,-1-45,-14-35,-22-24,-29-14,-36 0,-32-3,-26-9,-51-22,-22 28,-4 49</inkml:trace>
  <inkml:trace contextRef="#ctx0" brushRef="#br0" timeOffset="305.7259">1388 12922,'0'0,"0"0,0 0,22-43,35-65,39-73,49-72,55-76,39-65,18-42,-11-4,-24-1,-35 21,-36 21,-34 35,-30 44,-25 53,-18 53,-13 51,-13 53,-8 46</inkml:trace>
  <inkml:trace contextRef="#ctx0" brushRef="#br0" timeOffset="865.3797">6377 9672,'0'0,"0"0,0 0,0 0,0 0,0 0,25-54,16-52,3-48,-7-41,-31-27,-29-16,-32-8,-24 9,-10 18,-3 31,1 35,8 37,14 35,10 32,3 24,-15 52,-25 78,-13 76,4 66,20 39,25 9,21-13,19-15,41-25,30-33,19-33,10-32,8-31,11-28,17-24,19-21,20-19,18-31,17-36,10-30,6-33,-4-36,-10-42,-18-43,-33-21,-41 33,-38 53</inkml:trace>
  <inkml:trace contextRef="#ctx0" brushRef="#br0" timeOffset="1165.1768">8360 4481,'0'0,"0"0,0 0,0 0,0 0,-29 73,-10 97,1 60,8 73,29 32,24 18,16-5,6-30,0-41,-5-50,-7-53,-7-53,-7-44,-7-32,-6-25,-3-14</inkml:trace>
  <inkml:trace contextRef="#ctx0" brushRef="#br0" timeOffset="1428.2618">6126 6836,'0'0,"0"0,0 0,0 0,85-11,74-5,73-1,98-2,70-4,46-4,20-12,-3-16,-16-20,-37-21,-56-21,-54-20,-43-27,-66 13,-66 33</inkml:trace>
  <inkml:trace contextRef="#ctx0" brushRef="#br0" timeOffset="1781.0938">8534 1188,'0'0,"0"0,0 0,0 0,63 74,55 71,46 65,31 55,26 35,18 2,18-9,0-34,-20-40,-24-46,-27-45,-15-36,-4-27,12-25,47-44,36-36,8-32,7-41,-13-30,-51 10,-63 26</inkml:trace>
  <inkml:trace contextRef="#ctx0" brushRef="#br0" timeOffset="2028.359">9627 3852,'0'0,"0"0,0 0,0 0,37-74,59-85,73-82,62-64,51-54,27-36,-8 9,-48 47,-65 82,-67 84</inkml:trace>
  <inkml:trace contextRef="#ctx0" brushRef="#br0" timeOffset="2635.6767">1193 20260,'0'0,"0"-38,68-74,88-91,128-124,96-104,80-92,102-106,94-111,74-97,45-62,15-45,40-55,0-33,-13-17,-4-14,-21 11,19 1,2 17,2 32,-6 52,-40 79,-37 83,-54 95,-83 111,-85 88,-86 80,-77 75,-59 62,-51 50,-43 46,-47 44,-38 38,-40 36,-30 26,-23 21</inkml:trace>
  <inkml:trace contextRef="#ctx0" brushRef="#br0" timeOffset="36397.1726">6502 20457,'0'0,"0"0,0 0,0 0,0 0,0 0,0 0,0 0,0 0,0 0,0 0,0 0,0 0,109 25,101 29,71 24,53 18,19 12,10 10,5 7,-9-4,-2-6,-20-15,-32-18,-35-23,-43-19,-34-16,-29-12,-26-9,-19-21,-13-19,-16-22,-15-30,-21-23,-19-29,-48-18,-53-25,-57-22,-50-15,-45-19,-29-13,-9-6,13 15,18 19,22 9,25 19,25 22,22 27,26 29,21 24,16 21,12 17,11 13,13 10,8 5,4 4,1-8,-5-18,3-1,4 9</inkml:trace>
  <inkml:trace contextRef="#ctx0" brushRef="#br0" timeOffset="38953.2982">12105 16786,'0'0,"0"0,0 0,0 0,0 0,0 0,0 0,0 0,0 0,0 0,-72 18,-39 11,-24 13,-9 17,-10 18,-3 21,3 25,11 18,22 28,27 26,29 11,48 0,43 2,33-6,33-5,18-17,10-19,3-26,-3-32,-10-29,-6-27,4-23,13-33,12-34,8-37,1-40,-10-37,-24-28,-30-20,-28-2,-58 4,-42 9,-31 15,-14 17,-8 19,6 25,10 22,12 21,14 18,14 15,14 13,13 11,11 7,5 6,5 4,2 18,37 24,51 18,52 19,44 14,40 12,24-6,25-9,15-19,-4-20,-20-19,-32-15,-33-9,-31-24,-23-25,-37-4,-37 4</inkml:trace>
  <inkml:trace contextRef="#ctx0" brushRef="#br0" timeOffset="39287.1438">8681 17776,'0'0,"0"0,0 0,0 0,0 0,0 0,0 0,0 0,0 0</inkml:trace>
  <inkml:trace contextRef="#ctx0" brushRef="#br0" timeOffset="40068.9223">9627 16666,'0'0,"0"0,0 0,0 0,0 0,0 0,0 0,0 0,0 0,0 0,0 0,0 0,0-47,0-16,0 3</inkml:trace>
  <inkml:trace contextRef="#ctx0" brushRef="#br0" timeOffset="40521.7515">10890 15014,'0'0,"0"0,0 0,0 0,0 0,0 0,0 0,0 0,0 0,0 0,0 0,0 0,0 0</inkml:trace>
  <inkml:trace contextRef="#ctx0" brushRef="#br0" timeOffset="42963.3141">10890 12628,'0'0,"0"0,0 0,0 0,0 0,0 0,0 0,0 0,0 0,0 0,92 39,74 35,59 32,45 21,24 13,17 16,6 17,-1 12,10 11,13 11,-10 0,-18-7,-28-7,-16 3,-20-3,-26-7,-34-14,-32-17,-31-15,-22-9,-21-14,-24-8,-21-9,-17-21,-13-24</inkml:trace>
  <inkml:trace contextRef="#ctx0" brushRef="#br0" timeOffset="43600.4415">16422 12376,'0'0,"0"0,0 0,0 0,0 0,0 0,0 0,21 48,16 30,17 15,13 7,12 0,18 4,22 6,20 9,25 16,17 16,8 1,15 12,5 9,-3 7,-15 3,-24 0,-26 9,-31 8,-33 9,-29 10,-24 9,-53 14,-43 2,-26-15,-21-16,-25-10,-21-7,0-26,29-41,37-44</inkml:trace>
  <inkml:trace contextRef="#ctx0" brushRef="#br0" timeOffset="43885.1708">15381 11248,'0'0,"0"0,0 0,0 0,0 0,0 0,0 0,0 0</inkml:trace>
  <inkml:trace contextRef="#ctx0" brushRef="#br0" timeOffset="46360.6103">18307 10383,'0'0,"0"0,0 0,0 0,0 0,0 0,0 0,0 0,0 0,0 0,0 0,0 0,0 0,-76 22,-33 11,-11 7,6 7,14 6,20 17,24 17,21 24,45 23,44 16,37 7,29-6,18-18,0-27,-8-28,-12-28,-10-23,-3-30,-2-25,-5-24,-8-22,-9-16,-12-18,-16-10,-17-8,-16-5,-10 5,-8 12,-3 11,-28 11,-16 10,-11 7,-2 8,-1 7,5 6,9 8,6 5,12 3,8 7,9 4,5 4,5 6,0 6,32 4,35 16,31 13,24 13,23 7,9 2,6-6,-25-8,-36-9</inkml:trace>
  <inkml:trace contextRef="#ctx0" brushRef="#br0" timeOffset="47012.9223">19050 8525,'0'0,"0"0,0 0,0 0,0 0,0 0,0 0,0 0,0 0,72 29,58 16,43 5,24 0,2-7,-8-11,-17-11,-20-9,-22-7,-16-20,-16-12,-13-7,-11-2,-12-1,-3-5,-8-5,-4-3,-7-8,-9-10,-11-16,-10-14,-5-17,-44-26,-40-21,-28-11,-22-7,-14-11,-5-6,6-5,14 1,24 15,26 21,21 24,20 25,16 23,12 30,6 24</inkml:trace>
  <inkml:trace contextRef="#ctx0" brushRef="#br0" timeOffset="49427.4023">23217 4606,'0'0,"0"0,0 0,0 0,0 0,0 0,0 0,0 0,0 0,0 0,0 0,0 0,0 0,0 0,0 0,0 0,-75-29,-39-9,-24 27,-19 48,-7 52,2 45,13 34,18 23,23 9,22 5,26-3,22-14,18-25,13-30,7-29,4-26,26-23,12-20,12-16,13-11,21-27,17-26,7-22,-4-19,-5-25,-15-18,-19-8,-24 0,-18 7,-15 9,-8 13,-5 16,-3 17,-22 18,-6 17,2 11,6 12,7 9,28 5,29 21,33 22,24 13,14 9,9-2,0-6,2-12,5-42,-20-21,-26-8</inkml:trace>
  <inkml:trace contextRef="#ctx0" brushRef="#br0" timeOffset="50047.2656">24882 1884,'0'0,"0"0,0 0,0 0,0 0,0 0,0 0,-43 40,-31 26,-14 16,-11 12,-4 10,-2 14,4 14,10 11,14 12,18 10,21 2,16-4,11-7,30-12,24-18,21-19,12-25,7-23,1-21,-1-17,-1-13,6-33,9-30,4-29,-1-23,-11-16,-10-17,-16-9,-13-2,-15 9,-15 22,-9 26,-3 20,-3 21,2 16,0 14,1 10,2 6,7 6,13 3,14 0,20 1,26-6,42-14,0-4,-24 2</inkml:trace>
  <inkml:trace contextRef="#ctx0" brushRef="#br0" timeOffset="50563.9198">23840 0,'0'0,"0"0,0 0,0 0,0 0,0 0,0 0,0 0,0 0,0 0,83 36,71 37,60 50,31 39,3 21,-10 1,-17-11,-25-19,-12-25,-3-28,-4-31,7-26,10-20,19-36,32-55,19-60,-7-42,-29-73,-52 5,-56 42</inkml:trace>
  <inkml:trace contextRef="#ctx0" brushRef="#br0" timeOffset="50833.0049">24856 1003,'0'0,"0"0,0 0,0 0,0 0,42-45,73-85,84-114,9-16,-32 38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20:52.283"/>
    </inkml:context>
    <inkml:brush xml:id="br0">
      <inkml:brushProperty name="width" value="0.16" units="cm"/>
      <inkml:brushProperty name="height" value="0.16" units="cm"/>
      <inkml:brushProperty name="color" value="#004F8B"/>
      <inkml:brushProperty name="ignorePressure" value="1"/>
    </inkml:brush>
    <inkml:brush xml:id="br1">
      <inkml:brushProperty name="width" value="0.04" units="cm"/>
      <inkml:brushProperty name="height" value="0.04" units="cm"/>
      <inkml:brushProperty name="ignorePressure" value="1"/>
    </inkml:brush>
  </inkml:definitions>
  <inkml:trace contextRef="#ctx0" brushRef="#br0">0 7639,'0'0,"0"0,0 0,0 0,0 0,0 0,0 0,0 0,0 0,0 0,64 45,58 46,51 43,51 42,33 28,16 14,4 6,-8 2,-16-3,-22-13,-20-20,-17-22,-2-25,-2-24,-6-29,-10-27,-17-24,-12-18,-3-28,-1-26,9-32,4-35,2-39,-1-41,-14-35,-18-25,-30-13,-31 37,-26 55</inkml:trace>
  <inkml:trace contextRef="#ctx0" brushRef="#br0" timeOffset="300.0886">870 10584,'0'0,"0"0,0 0,0 0,0 0,0 0,0 0,54-85,86-107,53-76,27-50,6-37,-11-25,-19-9,-24-3,-23 9,-20 20,-20 25,-28 70,-28 80</inkml:trace>
  <inkml:trace contextRef="#ctx0" brushRef="#br0" timeOffset="837.5959">6770 7305,'0'0,"0"0,0 0,0 0,0 0,0 0,0 0,0-52,0-53,-29-44,-23-32,-19-28,-9-13,-10 4,-4 15,-10 23,-6 33,-2 34,1 34,8 30,-1 24,-8 42,-14 51,-7 55,6 46,26 43,28 27,28 13,59 2,57-11,46-15,32-27,12-33,1-35,-12-33,-5-29,-2-25,4-22,28-44,30-43,31-53,10-43,-13-53,-12-86,-43 7,-52 52</inkml:trace>
  <inkml:trace contextRef="#ctx0" brushRef="#br0" timeOffset="1156.1617">8507 2352,'0'0,"0"0,0 0,0 0,0 0,0 86,22 86,14 79,16 80,1 40,-4 21,-9-6,-12-19,-11-29,-8-40,-6-37,-28-44,-19-41,-6-37,-3-31,4-32,9-27,12-22</inkml:trace>
  <inkml:trace contextRef="#ctx0" brushRef="#br0" timeOffset="1421.7881">7739 3525,'0'0,"0"0,0 0,0 0,97 16,82 20,97 25,46 19,27 21,-2 8,-27-4,-38-11,-47-20,-41-19,-38-19,-23-16,-10-31,12-55,-16-17,-28 6</inkml:trace>
  <inkml:trace contextRef="#ctx0" brushRef="#br0" timeOffset="1722.5732">9899 619,'0'0,"0"0,0 0,63 102,63 84,57 69,46 44,33 6,4-23,-18-46,-29-55,-40-53,-29-46,-23-37,-11-25,-2-32,7-29,15-37,10-43,-19 0,-31 20</inkml:trace>
  <inkml:trace contextRef="#ctx0" brushRef="#br0" timeOffset="1925.7193">10419 2670,'0'0,"0"0,33-75,54-88,58-67,59-38,47-25,17 7,-35 51,-59 66</inkml:trace>
  <inkml:trace contextRef="#ctx0" brushRef="#br0" timeOffset="2670.4849">3498 15800,'0'0,"0"0,0 0,0 0,0 0,0 0,0 0,0 0,25-80,42-80,65-92,60-75,78-89,115-104,86-84,63-68,93-71,44-42,28-27,25-15,-9 8,-29 25,3 15,-23 30,-44 47,-18 33,-23 41,-56 63,-46 42,-48 44,-18 33,-26 38,-34 40,-45 39,-49 41,-42 39,-43 38,-32 35,-34 34,-26 35,-23 29,-22 27,-16 22,-12 16</inkml:trace>
  <inkml:trace contextRef="#ctx0" brushRef="#br0" timeOffset="6515.7046">6451 14895,'0'0,"0"0,0 0,0 0,0 0,0 0,0 0,0 0,97 38,95 48,61 38,43 45,34 56,8 37,-8 25,-18 16,-24-10,-31-33,-30-35,-37-43,-33-42,-32-36,-20-30,-11-22,-7-20,1-17,15-28,54-67,64-79,36-69,13-59,-12-36,-22-29,-40-2,-41 26,-41 36,-33 50,-30 51,-18 49,-16 42,-11 32,-5 26,-4 17,-1 14,0 7,1 5,1 3,0 1</inkml:trace>
  <inkml:trace contextRef="#ctx0" brushRef="#br0" timeOffset="7168.8588">13471 13653,'0'0,"0"0,0 0,0 0,0 0,0 0,0 0,0 0,0-38,24-50,14-52,0-44,-7-44,-8-38,-43-21,-34-5,-16 22,-13 27,-5 38,3 41,8 46,14 39,7 33,3 25,-13 38,-19 45,-17 56,-8 51,-2 55,14 33,24 25,25 13,20-8,15-16,44-23,34-22,26-22,20-25,11-30,20-34,19-35,12-29,19-42,23-43,27-55,13-52,3-51,-10-46,-24-34,-39-5,-38 10,-38 14,-35 25,-30 28,-22 30,-14 36,-9 29,-4 35,0 28</inkml:trace>
  <inkml:trace contextRef="#ctx0" brushRef="#br0" timeOffset="7805.0816">15973 7832,'0'0,"0"0,0 0,0 0,0 0,-63 46,-38 35,-27 43,-12 45,-4 39,6 38,13 28,20 14,19 11,24-3,23-16,18-23,12-26,29-27,20-35,16-38,10-36,17-34,18-39,34-50,37-72,18-67,-1-71,-26-55,-36-41,-39-12,-34 19,-27 32,-43 44,-28 47,-10 48,0 44,5 37,10 29,13 22,10 16,8 9,30 35,41 48,40 44,32 27,22 9,22-2,16-16,-1-25,-13-31,-16-28,-14-25,4-44,-23-21,-35-7</inkml:trace>
  <inkml:trace contextRef="#ctx0" brushRef="#br0" timeOffset="8471.1645">19026 4413,'0'0,"0"0,0 0,0 0,-38 48,-29 54,-16 53,-7 55,0 56,6 31,9 25,13 11,14 0,10 1,12-21,9-37,9-48,6-49,2-47,1-39,22-33,15-27,28-30,47-62,43-84,22-81,-13-67,-34-63,-60-30,-60-18,-56 9,-46 26,-33 37,-21 39,-10 40,-5 45,0 43,5 36,14 37,17 27,16 23,20 16,19 9,18 7,17 6,11 2,8 1,9 1,3 12,33 22,36 23,45 26,45 27,52 34,58 24,34 7,13-1,-10-7,-18-15,-23-17,-40-24,-36-24,-38-27,-31-24,-35-20,-31-10</inkml:trace>
  <inkml:trace contextRef="#ctx0" brushRef="#br0" timeOffset="8995.0464">20464 1094,'0'0,"0"0,0 0,0 0,0 0,0 0,0 62,0 54,0 55,0 34,0 14,0 0,0-18,-21-13,-12-16,1-15,6-23,7-25,7-21,4-19,6-16,1-15,2-12,34-9,40-20,67-31,60-33,33-24,11-14,-11 1,-29 6,-37 14,-35 19,-30 18,-31 16,-18 15,-6 26,2 41,-1 86,-7 75,-33 66,-43 46,-58 47,-49 6,-36-13,-23-27,-21-22,29-67,45-74</inkml:trace>
  <inkml:trace contextRef="#ctx0" brushRef="#br1" timeOffset="74033.6064">23144 11056,'0'0,"0"0,0 0,0 0,0 0,0 0,0 0,0 0,0 0,0 0,0 0,0 0,0 0,0 0,0 0,0 0,0 0,97 23,83 19,60 13,62 7,77 5,36-3,21-7,19-8,38-10,4-13,-21-9,-23-9,-8-19,-9-18,-23-10,-36-7,-44 1,-45 3,-38 3,-27 5,-19 5,-13 3,-15 6,-15 4,-20 5,-18 3,-25 4,-14 3,-23 1,-21 0</inkml:trace>
  <inkml:trace contextRef="#ctx0" brushRef="#br1" timeOffset="74586.1009">30610 9286,'0'0,"0"0,0 0,0 0,0 0,0 0,0 0,0 0,0 0,0 0,0 0,0 0,0 0,21 38,23 29,23 16,28 15,36 8,38 9,24 0,17 0,11 4,2 6,-13 1,-20-5,-25-10,-25-16,-23-12,-27-14,-20-13,-19-9,-13-7,-9-1,-8 2,-9 7,-6 22,-38 29,-44 35,-55 50,-63 50,-56 30,-33 18,-21 13,0 1,-4 15,1 14,-12 11,-1 7,15 1,34-21,63-65,68-76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23:54.836"/>
    </inkml:context>
    <inkml:brush xml:id="br0">
      <inkml:brushProperty name="width" value="0.28" units="cm"/>
      <inkml:brushProperty name="height" value="0.28" units="cm"/>
      <inkml:brushProperty name="color" value="#66CC00"/>
      <inkml:brushProperty name="ignorePressure" value="1"/>
    </inkml:brush>
  </inkml:definitions>
  <inkml:trace contextRef="#ctx0" brushRef="#br0">636 792,'0'0,"0"0,0 0,0 0,0 0,0 0,0 0,0 0,0 0,0 0,0 0,0 0,0 0,0 0,0 0,0 0,51 76,34 84,18 74,0 40,-12 28,-17 10,-19-5,-17-17,-12-31,-10-41,-7-47,-6-46,-3-40,3-36,1-24,-1-18</inkml:trace>
  <inkml:trace contextRef="#ctx0" brushRef="#br0" timeOffset="547.5687">537 638,'0'0,"0"0,0 0,0 0,0 0,0 0,0 0,0 0,0 0,0 0,0 0,105-54,90-40,75-18,59-2,24 11,-5 22,-21 23,-23 37,-29 37,-20 44,-19 57,-25 69,-40 75,-48 43,-45 22,-71 13,-57-2,-53-3,-53-2,-53-8,-38-27,-28-30,-21-25,-24-15,-17-16,-6-15,19-23,16-16,36-21,39-22,42-22,41-23,38-18,33-15,27-14,16-11,15-7,12-4</inkml:trace>
  <inkml:trace contextRef="#ctx0" brushRef="#br0" timeOffset="1190.6869">5175 3009,'0'0,"0"0,0 0,0 0,0 0,0 0,0 0,0 0,0 0,0 0,72 0,60-30,55-48,40-39,25-45,5-31,-12-19,-31 3,-40 19,-44 30,-41 34,-31 32,-26 27,-17 22,-42 15,-37 12,-41 9,-46 23,-59 35,-54 42,-48 47,-32 36,-11 42,17 27,35 20,46 9,47-7,53-16,52-18,45-23,31-26,47-29,38-24,42-21,38-19,34-17,31-17,22-18,29-14,39-30,24-29,14-27,-1-22,-17-15,-18-15,-16-13,-25-30,-57 11,-61 31</inkml:trace>
  <inkml:trace contextRef="#ctx0" brushRef="#br0" timeOffset="1808.2585">11227 1559,'0'0,"0"0,0 0,0 0,0 0,0 0,0 0,0 0,0 0,-81 0,-55 18,-42 21,-43 31,-29 27,-32 31,-9 13,-3 17,21 4,25 4,40-8,41-14,42-17,37-18,34-24,26-23,39-17,47-17,47-13,48-9,36-5,19-18,1-8,-15-4,-20 0,-21 5,-26 4,-29 7,-22 3,-22 5,-14 17,-15 22,-11 20,-8 16,-34 22,-39 16,-37 17,-30 11,-26 5,-24-2,-10-10,7-16,19-16,28-24,27-22,26-18,30-16,24-10</inkml:trace>
  <inkml:trace contextRef="#ctx0" brushRef="#br0" timeOffset="2153.9351">12691 2382,'0'0,"0"0,0 0,0 0,0 0,0 0,0 0,0 0,0 46,0 46,0 64,0 48,0 22,0 6,0-11,22-25,14-33,10-37,-3-38,-8-36</inkml:trace>
  <inkml:trace contextRef="#ctx0" brushRef="#br0" timeOffset="2854.1783">16310 1613,'0'0,"0"0,0 0,0 0,0 0,0 0,0 0,0 0,-76 12,-71 23,-57 29,-36 28,-20 26,-11 35,6 22,19 14,38-5,42-16,46-26,38-24,33-30,26-28,16-24,59-18,68-35,69-40,61-35,25-19,5-6,-17 7,-27 11,-32 17,-31 19,-27 15,-22 16,-19 15,-15 8,-9 6,-3 26,-2 27,0 34,-2 55,-12 44,-18 34,-16 10,-50 13,-39 0,-33 2,-27 4,-23-11,-19-7,-12-13,-23-13,-28-7,-14-21,-8-20,4-20,19-25,25-28,35-25,46-25,41-15</inkml:trace>
  <inkml:trace contextRef="#ctx0" brushRef="#br0" timeOffset="3429.1525">18571 2130,'0'0,"0"0,0 0,0 0,0 0,0 0,0 0,0 0,24 54,18 38,10 29,0 12,-5 21,-10 7,-12 8,-10-6,-7-20,-6-25,-3-25,0-24,-2-23,2-20,-22-15,-10-29,-4-36,4-33,8-29,29-36,36-28,31-18,21-5,10 11,7 24,5 24,0 27,-7 29,-9 27,-7 24,0 18,3 31,5 33,4 25,1 24,-5 18,-10 18,-14 13,-12 6,-19-9,-16-17,-14-30,-8-30</inkml:trace>
  <inkml:trace contextRef="#ctx0" brushRef="#br0" timeOffset="3753.9711">11996 415,'0'0,"0"0,0 0,0 0,0 0,0 0,0 0,0 0</inkml:trace>
  <inkml:trace contextRef="#ctx0" brushRef="#br0" timeOffset="23249.597">10284 8562,'0'0,"0"0,0 0,0 0,0 0,0 0,0 0,0 0,0 0,0 71,0 76,39 86,45 80,56 78,41 57,23 40,12 19,2-6,-1-33,-14-53,-23-57,-27-60,-29-57,-29-51,-20-44,-21-36,-18-34,-12-28,-10-23,-6-16</inkml:trace>
  <inkml:trace contextRef="#ctx0" brushRef="#br0" timeOffset="23571.4945">14651 11634,'0'0,"0"0,0 0,0 0,0 0,0 0,0 59,0 58,38 70,26 39,13 5,3-13,-4-25,-7-33,-11-37,-14-36,-12-31,-10-26,-9-16</inkml:trace>
  <inkml:trace contextRef="#ctx0" brushRef="#br0" timeOffset="23771.3825">13708 9580,'0'0,"0"0,0 0,0 0,0 0,0 0,0 0</inkml:trace>
  <inkml:trace contextRef="#ctx0" brushRef="#br0" timeOffset="24571.3927">17403 9164,'0'0,"0"0,0 0,0 0,0 0,0 0,0 0,0 0,0 0,-25 38,-9 45,1 59,32 57,34 55,23 37,11 16,10 19,1-1,0-6,-5-25,-6-39,-11-39,-10-41,-10-41,-10-32,-9-28,-4-24,-4-17,-4-16,-2-8,-2-9,3-46,6-84,4-84,10-70,7-61,17-42,16-12,35-10,27 26,8 51,-1 64,-11 64,-18 62,-22 50,-17 43,-14 28,-13 19,-8 38,-9 60,-9 54,-52 58,-54 44,-44 27,-23-6,-11-28,-2-32,14-33,20-38,26-33,28-29,29-20,23-14,19-3,53 7,83 17,77 15,68 16,46 12,27-1,22-6,-12-13,-23-12,-37-17,-39-17,-28-14,-22-15,-7-31,-16-31,-37-8,-44 7</inkml:trace>
  <inkml:trace contextRef="#ctx0" brushRef="#br0" timeOffset="25071.8627">23208 11674,'0'0,"0"0,0 0,0 0,0 0,0 0,42-69,39-63,35-61,20-50,2-29,-13-7,-19 13,-28 14,-27 18,-22 17,-43 20,-29 17,-29 18,-16 27,-13 27,-12 31,-10 29,-32 56,-31 71,-15 69,4 85,21 56,41 58,43 21,39-2,56-22,49-32,36-45,26-47,9-51,5-47,10-41,29-36,36-47,68-59,42-43,24-38,9-37,-17-19,-17-29,-29-15,-36-8,-52 23,-60 48,-52 57</inkml:trace>
  <inkml:trace contextRef="#ctx0" brushRef="#br0" timeOffset="26090.9418">15766 20129,'0'0,"0"0,0 0,0 0,0 0,0 0,0 0,0 0,0 0,0 0,0 45,38 99,42 85,37 81,20 44,3 6,-1-16,-8-37,-8-47,-10-46,-9-48,-11-42,-8-38,2-30,25-38,59-49,87-70,66-70,50-75,3-56,-24-42,-46-15,-60-9,-71-9,-65-22,-81 8,-77 26,-83 23,-80 36,-51 51,-38 55,-50 50,-41 50,-30 40,-16 46,-13 42,-24 40,6 27,28 16,36 11,47 11,52 1,58-4,66-19,65-27,50-28</inkml:trace>
  <inkml:trace contextRef="#ctx0" brushRef="#br0" timeOffset="26641.8008">24052 20268,'0'0,"0"0,0 0,0 0,0 0,0 0,0 0,-37-50,-27-96,-6-83,10-75,13-64,12-57,8-26,3 27,-2 48,-1 57,-4 69,-1 64,-4 58,-3 50,-17 39,-29 42,-32 49,-45 72,-18 61,-1 49,23 29,33 17,37-1,36-5,25-17,55-21,49-23,36-28,29-28,15-28,14-35,22-33,44-60,47-65,45-79,-33-16,-66 20</inkml:trace>
  <inkml:trace contextRef="#ctx0" brushRef="#br0" timeOffset="27064.393">25985 15722,'0'0,"0"0,0 0,0 0,0 0,60 55,78 78,53 59,54 64,15 35,-3 2,-21-16,-34-43,-36-53,-41-55,-31-49,-19-37,-2-57,12-80,5-73,-10-67,-18-45,-19-42,-17-20,-39 1,-25 5,-15 16,-1 26,2 12,11 25,12 32,12 35,8 42,5 41,5 39,1 31</inkml:trace>
  <inkml:trace contextRef="#ctx0" brushRef="#br0" timeOffset="27511.7864">31147 15444,'0'0,"0"0,0 0,0 0,0 0,0 0,0 0,29-50,31-61,18-54,5-49,-14-37,-17-12,-18 6,-44 21,-33 33,-25 38,-15 37,-10 41,-14 35,-38 75,-43 94,-14 92,10 73,30 68,42 41,42 1,34-21,24-40,45-53,23-60,12-54,3-46,8-36,18-32,27-24,45-43,53-55,72-90,2-53,-46 10,-66 39</inkml:trace>
  <inkml:trace contextRef="#ctx0" brushRef="#br0" timeOffset="27836.8493">31320 9288,'0'0,"0"0,0 0,0 0,0 0,46 86,41 82,48 88,52 90,39 70,38 40,27 30,-1-7,1 0,-21-22,-21-37,-20-39,-15-46,-6-53,-13-57,-6-51,-34-53,-44-49</inkml:trace>
  <inkml:trace contextRef="#ctx0" brushRef="#br0" timeOffset="28958.7719">36554 12901,'0'0,"0"0,0 0,0 0,0 0,-21 78,-7 69,1 49,5 36,7 4,26-13,25-32,15-37,10-40,9-37,8-32,12-23,22-39,32-52,34-70,9-53,-11-53,-32-35,-40-27,-63-20,-54 4,-48 28,-37 34,-29 45,-17 47,-9 44,-5 39,-8 36,-24 56,-24 67,-7 55,14 39,21 41,38 14,43-7,40-14,31-27,51-27,35-30,31-29,42-27,52-24,53-41,57-52,42-56,27-61,14-68,-2-57,-9-65,-44-29,-55-18,-58 17,-60 41,-50 49,-41 59,-28 64,-19 59,-5 44,-3 34,-1 26,14 47,30 80,33 94,32 96,21 84,8 68,6 41,4 22,9 9,10-10,13-23,1-43,-3-45,-7-36,-14-51,-21-49,-18-48,-22-49,-21-44,-19-41,-13-33,-14-25,-11-18,-7-70,-31-67,-31-73,-36-69,-36-56,-35-38,-14-9,-3 10,5 21,18 28,20 28,25 26,22 27,23 22,22 18,19 19,14 3,38-1,41-9,42-1,29 10,11 21,-7 29,-11 29,-15 32,-10 26,2 39,17 56,7 56,4 91,-18 69,-29 43,-51 14,-48-7,-45-20,-29-38,-12-48,-4-56,8-53,20-45,21-34</inkml:trace>
  <inkml:trace contextRef="#ctx0" brushRef="#br0" timeOffset="29805.2364">43821 10823,'0'0,"0"0,0 0,0 0,0 0,0 0,0 0,0-52,26-53,8-34,2-23,-5-7,-8-4,-7 7,-7 8,-26 16,-18 18,-12 24,-11 22,-7 26,-24 21,-29 48,-28 60,-15 72,7 60,30 45,37 31,62 8,55-10,45-31,31-33,13-40,9-36,-2-32,0-34,-6-29,4-24,5-26,18-31,23-30,20-36,7-40,0-38,-8-50,-20-37,-30-18,-34-5,-27 10,-26 18,-19 24,-14 29,-6 32,-6 32,1 31,0 26,0 27,1 22,6 17,14 25,31 36,48 52,52 58,54 64,32 47,12 28,-4 3,-19-16,-30-31,-31-42,-38-47,-34-43,-25-39,-21-30,-17-22,-7-16,2-30,9-57,8-79,-2-84,-8-59,-13-51,-30-47,-24-35,-13-8,1 5,7-4,9 0,29-15,13 68,5 102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7:06.986"/>
    </inkml:context>
    <inkml:brush xml:id="br0">
      <inkml:brushProperty name="width" value="0.24" units="cm"/>
      <inkml:brushProperty name="height" value="0.48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6594 8474,'0'0,"0"0,0 0,0-38,0-37,0-33,0-36,0-30,-22-27,-14-16,-7-2,-3 14,-8 21,-2 32,0 29,-4 30,-3 26,-5 25,-2 19,-8 34,-10 42,-8 74,13 56,42 46,52 28,50 17,40-5,29-13,16-24,10-35,3-34,0-34,-6-37,5-34,13-40,15-40,24-52,17-58,0-59,-6-78,-39 5,-52 48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7:07.492"/>
    </inkml:context>
    <inkml:brush xml:id="br0">
      <inkml:brushProperty name="width" value="0.24" units="cm"/>
      <inkml:brushProperty name="height" value="0.48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6238 7254,'0'0,"0"0,0 0,0 0,0 0,0 0,0 0,0 0,0 0,97 54,70 41,71 37,31 22,9 6,-17-9,-33-15,-34-18,-37-23,-33-20,-33-19,-27-16,-21-14,-18-13,-12-8,-9-5,-5-39,-32-58,-40-65,-42-60,-26-29,-10-13,7 6,12 4,24 14,27 16,26 18,23 10,38 6,27 16,7 37,-4 42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7:08.115"/>
    </inkml:context>
    <inkml:brush xml:id="br0">
      <inkml:brushProperty name="width" value="0.24" units="cm"/>
      <inkml:brushProperty name="height" value="0.48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6920 6021,'0'0,"0"0,0 0,0 0,0 0,0 0,0 0,60 62,73 65,63 51,33 38,13 16,-5-6,-18-19,-25-31,-33-37,-35-32,-31-29,-26-25,-27-22,-20-14,-13-11,-8-5,-5-32,-35-46,-36-52,-31-52,-27-47,-11-29,-7-24,5 0,19 14,27 30,31 30,26 32,42 32,35 29,23 31,28 30,36 22,54 44,72 50,53 48,22 28,-5 15,-19 4,-26-5,-34-12,-29-17,-32-21,-31-24,-25-23,-22-18,-27-16,-26-11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12T11:17:08.715"/>
    </inkml:context>
    <inkml:brush xml:id="br0">
      <inkml:brushProperty name="width" value="0.24" units="cm"/>
      <inkml:brushProperty name="height" value="0.48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9295 4387,'0'0,"0"0,0 0,0 0,-71 21,-54 23,-39 33,-22 36,-4 31,14 14,15 17,23 18,26 5,32 2,31-6,23-8,36 0,33-7,27-15,27-17,22-28,20-29,21-30,16-36,17-43,9-43,0-38,-5-44,-19-35,-32-31,-36-13,-37 2,-32 9,-20 24,-16 33,-9 33,-24 29,-7 27,-3 22,7 15,7 12,4 6,6 5,5 3,3 2,4 1,2 1,0 0,47 31,54 33,51 27,43 19,16 6,4-11,-19-20,-43-26,-47-23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07-May-22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_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361406" y="11787812"/>
            <a:ext cx="5016244" cy="192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47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3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301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3565281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909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666847" y="3364015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396240" y="3364015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2760861" y="3364015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8084877" y="3364015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666847" y="5957056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396240" y="5957056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2760861" y="5957056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8084877" y="5957056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666847" y="8576559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7396240" y="8576559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2760861" y="8576559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8084877" y="8576559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263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101313" y="304093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159690" y="304093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9218066" y="304093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2276443" y="304093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34820" y="304093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8393197" y="304093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101313" y="610729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159690" y="610729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218066" y="610729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4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2276443" y="610729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5334820" y="610729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6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8393197" y="610729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101313" y="9246575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159690" y="9246575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5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9218066" y="9246575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6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2276443" y="9246575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15334820" y="9246575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8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18393197" y="9246575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870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883" y="12712705"/>
            <a:ext cx="5688118" cy="730250"/>
          </a:xfrm>
          <a:prstGeom prst="rect">
            <a:avLst/>
          </a:prstGeom>
        </p:spPr>
        <p:txBody>
          <a:bodyPr lIns="182843" tIns="91422" rIns="182843" bIns="91422"/>
          <a:lstStyle/>
          <a:p>
            <a:fld id="{FF11F0EC-4F60-4544-9956-271209A740FE}" type="datetimeFigureOut">
              <a:rPr lang="en-US" smtClean="0"/>
              <a:pPr/>
              <a:t>07-May-22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8789" y="12635433"/>
            <a:ext cx="9571813" cy="730250"/>
          </a:xfrm>
          <a:prstGeom prst="rect">
            <a:avLst/>
          </a:prstGeom>
        </p:spPr>
        <p:txBody>
          <a:bodyPr lIns="182843" tIns="91422" rIns="182843" bIns="91422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470651" y="12712705"/>
            <a:ext cx="5688118" cy="730250"/>
          </a:xfrm>
          <a:prstGeom prst="rect">
            <a:avLst/>
          </a:prstGeom>
        </p:spPr>
        <p:txBody>
          <a:bodyPr lIns="182843" tIns="91422" rIns="182843" bIns="91422"/>
          <a:lstStyle/>
          <a:p>
            <a:fld id="{DEC7A5AD-5AEC-42D0-A3BE-F46B405763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7596504" y="12695411"/>
            <a:ext cx="9571813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r>
              <a:rPr lang="en-US">
                <a:solidFill>
                  <a:schemeClr val="tx2"/>
                </a:solidFill>
              </a:rPr>
              <a:t>TestLeaf | www.testleaf.com | info@testleaf.com | +91.44.4554 4246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7596504" y="12695411"/>
            <a:ext cx="9571813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r>
              <a:rPr lang="en-US">
                <a:solidFill>
                  <a:schemeClr val="tx2"/>
                </a:solidFill>
              </a:rPr>
              <a:t>TestLeaf | www.testleaf.com | info@testleaf.com | +91.44.4554 4246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41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18883" y="12712705"/>
            <a:ext cx="5688118" cy="730250"/>
          </a:xfrm>
          <a:prstGeom prst="rect">
            <a:avLst/>
          </a:prstGeom>
        </p:spPr>
        <p:txBody>
          <a:bodyPr lIns="182843" tIns="91422" rIns="182843" bIns="91422"/>
          <a:lstStyle/>
          <a:p>
            <a:fld id="{FF11F0EC-4F60-4544-9956-271209A740FE}" type="datetimeFigureOut">
              <a:rPr lang="en-US" smtClean="0"/>
              <a:pPr/>
              <a:t>07-May-22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88789" y="12635433"/>
            <a:ext cx="9571813" cy="730250"/>
          </a:xfrm>
          <a:prstGeom prst="rect">
            <a:avLst/>
          </a:prstGeom>
        </p:spPr>
        <p:txBody>
          <a:bodyPr lIns="182843" tIns="91422" rIns="182843" bIns="91422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7470651" y="12712705"/>
            <a:ext cx="5688118" cy="730250"/>
          </a:xfrm>
          <a:prstGeom prst="rect">
            <a:avLst/>
          </a:prstGeom>
        </p:spPr>
        <p:txBody>
          <a:bodyPr lIns="182843" tIns="91422" rIns="182843" bIns="91422"/>
          <a:lstStyle/>
          <a:p>
            <a:fld id="{DEC7A5AD-5AEC-42D0-A3BE-F46B405763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100050" y="3352800"/>
            <a:ext cx="10058400" cy="6400800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103227" y="1371600"/>
            <a:ext cx="10058400" cy="19812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6400" b="0"/>
            </a:lvl1pPr>
            <a:lvl2pPr marL="914217" indent="0">
              <a:buNone/>
              <a:defRPr sz="4000" b="1"/>
            </a:lvl2pPr>
            <a:lvl3pPr marL="1828434" indent="0">
              <a:buNone/>
              <a:defRPr sz="3600" b="1"/>
            </a:lvl3pPr>
            <a:lvl4pPr marL="2742651" indent="0">
              <a:buNone/>
              <a:defRPr sz="3200" b="1"/>
            </a:lvl4pPr>
            <a:lvl5pPr marL="3656868" indent="0">
              <a:buNone/>
              <a:defRPr sz="3200" b="1"/>
            </a:lvl5pPr>
            <a:lvl6pPr marL="4571086" indent="0">
              <a:buNone/>
              <a:defRPr sz="3200" b="1"/>
            </a:lvl6pPr>
            <a:lvl7pPr marL="5485303" indent="0">
              <a:buNone/>
              <a:defRPr sz="3200" b="1"/>
            </a:lvl7pPr>
            <a:lvl8pPr marL="6399520" indent="0">
              <a:buNone/>
              <a:defRPr sz="3200" b="1"/>
            </a:lvl8pPr>
            <a:lvl9pPr marL="7313737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7328" y="3352800"/>
            <a:ext cx="10058400" cy="6400800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7328" y="1371600"/>
            <a:ext cx="10058400" cy="19812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6400" b="0"/>
            </a:lvl1pPr>
            <a:lvl2pPr marL="914217" indent="0">
              <a:buNone/>
              <a:defRPr sz="4000" b="1"/>
            </a:lvl2pPr>
            <a:lvl3pPr marL="1828434" indent="0">
              <a:buNone/>
              <a:defRPr sz="3600" b="1"/>
            </a:lvl3pPr>
            <a:lvl4pPr marL="2742651" indent="0">
              <a:buNone/>
              <a:defRPr sz="3200" b="1"/>
            </a:lvl4pPr>
            <a:lvl5pPr marL="3656868" indent="0">
              <a:buNone/>
              <a:defRPr sz="3200" b="1"/>
            </a:lvl5pPr>
            <a:lvl6pPr marL="4571086" indent="0">
              <a:buNone/>
              <a:defRPr sz="3200" b="1"/>
            </a:lvl6pPr>
            <a:lvl7pPr marL="5485303" indent="0">
              <a:buNone/>
              <a:defRPr sz="3200" b="1"/>
            </a:lvl7pPr>
            <a:lvl8pPr marL="6399520" indent="0">
              <a:buNone/>
              <a:defRPr sz="3200" b="1"/>
            </a:lvl8pPr>
            <a:lvl9pPr marL="7313737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10210800"/>
            <a:ext cx="21942744" cy="2133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7596506" y="12716281"/>
            <a:ext cx="9571813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r>
              <a:rPr lang="en-US">
                <a:solidFill>
                  <a:schemeClr val="tx2"/>
                </a:solidFill>
              </a:rPr>
              <a:t>TestLeaf | www.testleaf.com | info@testleaf.com | +91.44.4554 4246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7596506" y="12716281"/>
            <a:ext cx="9571813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r>
              <a:rPr lang="en-US">
                <a:solidFill>
                  <a:schemeClr val="tx2"/>
                </a:solidFill>
              </a:rPr>
              <a:t>TestLeaf | www.testleaf.com | info@testleaf.com | +91.44.4554 4246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80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155618" y="1285082"/>
            <a:ext cx="14236318" cy="1543184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9600" b="1" i="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050589" y="12316581"/>
            <a:ext cx="1295169" cy="656590"/>
          </a:xfrm>
          <a:prstGeom prst="rect">
            <a:avLst/>
          </a:prstGeom>
        </p:spPr>
        <p:txBody>
          <a:bodyPr vert="horz" wrap="none" lIns="243791" tIns="121896" rIns="243791" bIns="1218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2800" b="0" i="0" smtClean="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rPr>
              <a:pPr algn="l"/>
              <a:t>‹#›</a:t>
            </a:fld>
            <a:endParaRPr lang="en-US" sz="2800" b="0" i="0" dirty="0">
              <a:solidFill>
                <a:schemeClr val="tx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205033" y="12337101"/>
            <a:ext cx="1196170" cy="615554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r>
              <a:rPr lang="en-US" sz="2800" b="0" i="0" dirty="0">
                <a:latin typeface="Bebas Neue" charset="0"/>
                <a:ea typeface="Bebas Neue" charset="0"/>
                <a:cs typeface="Bebas Neue" charset="0"/>
              </a:rPr>
              <a:t>Slide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371243" y="12178146"/>
            <a:ext cx="87260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1371243" y="2545036"/>
            <a:ext cx="87260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_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805659" y="1"/>
            <a:ext cx="4135375" cy="159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23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0316" y="645742"/>
            <a:ext cx="21025723" cy="1991831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868" r:id="rId2"/>
    <p:sldLayoutId id="2147483901" r:id="rId3"/>
    <p:sldLayoutId id="2147483821" r:id="rId4"/>
    <p:sldLayoutId id="2147483783" r:id="rId5"/>
    <p:sldLayoutId id="2147483784" r:id="rId6"/>
    <p:sldLayoutId id="2147483903" r:id="rId7"/>
    <p:sldLayoutId id="2147483904" r:id="rId8"/>
    <p:sldLayoutId id="2147483905" r:id="rId9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Bold"/>
          <a:ea typeface="+mj-ea"/>
          <a:cs typeface="Lato Bold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lang="en-US" sz="48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40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6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>
          <a:solidFill>
            <a:schemeClr val="tx1"/>
          </a:solidFill>
          <a:effectLst/>
          <a:latin typeface="Lato Light"/>
          <a:ea typeface="+mn-ea"/>
          <a:cs typeface="Lato Light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21" Type="http://schemas.openxmlformats.org/officeDocument/2006/relationships/image" Target="../media/image22.png"/><Relationship Id="rId34" Type="http://schemas.openxmlformats.org/officeDocument/2006/relationships/customXml" Target="../ink/ink17.xml"/><Relationship Id="rId7" Type="http://schemas.openxmlformats.org/officeDocument/2006/relationships/image" Target="../media/image15.png"/><Relationship Id="rId12" Type="http://schemas.openxmlformats.org/officeDocument/2006/relationships/customXml" Target="../ink/ink6.xml"/><Relationship Id="rId17" Type="http://schemas.openxmlformats.org/officeDocument/2006/relationships/image" Target="../media/image20.png"/><Relationship Id="rId25" Type="http://schemas.openxmlformats.org/officeDocument/2006/relationships/image" Target="../media/image24.png"/><Relationship Id="rId33" Type="http://schemas.openxmlformats.org/officeDocument/2006/relationships/image" Target="../media/image28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11" Type="http://schemas.openxmlformats.org/officeDocument/2006/relationships/image" Target="../media/image17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30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23" Type="http://schemas.openxmlformats.org/officeDocument/2006/relationships/image" Target="../media/image23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21.png"/><Relationship Id="rId31" Type="http://schemas.openxmlformats.org/officeDocument/2006/relationships/image" Target="../media/image27.png"/><Relationship Id="rId4" Type="http://schemas.openxmlformats.org/officeDocument/2006/relationships/customXml" Target="../ink/ink2.xml"/><Relationship Id="rId9" Type="http://schemas.openxmlformats.org/officeDocument/2006/relationships/image" Target="../media/image16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25.png"/><Relationship Id="rId30" Type="http://schemas.openxmlformats.org/officeDocument/2006/relationships/customXml" Target="../ink/ink15.xml"/><Relationship Id="rId35" Type="http://schemas.openxmlformats.org/officeDocument/2006/relationships/image" Target="../media/image29.png"/><Relationship Id="rId8" Type="http://schemas.openxmlformats.org/officeDocument/2006/relationships/customXml" Target="../ink/ink4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1.xml"/><Relationship Id="rId21" Type="http://schemas.openxmlformats.org/officeDocument/2006/relationships/image" Target="../media/image22.png"/><Relationship Id="rId34" Type="http://schemas.openxmlformats.org/officeDocument/2006/relationships/customXml" Target="../ink/ink35.xml"/><Relationship Id="rId42" Type="http://schemas.openxmlformats.org/officeDocument/2006/relationships/customXml" Target="../ink/ink39.xml"/><Relationship Id="rId47" Type="http://schemas.openxmlformats.org/officeDocument/2006/relationships/image" Target="../media/image41.png"/><Relationship Id="rId50" Type="http://schemas.openxmlformats.org/officeDocument/2006/relationships/customXml" Target="../ink/ink43.xml"/><Relationship Id="rId55" Type="http://schemas.openxmlformats.org/officeDocument/2006/relationships/image" Target="../media/image45.png"/><Relationship Id="rId63" Type="http://schemas.openxmlformats.org/officeDocument/2006/relationships/customXml" Target="../ink/ink50.xml"/><Relationship Id="rId7" Type="http://schemas.openxmlformats.org/officeDocument/2006/relationships/image" Target="../media/image15.png"/><Relationship Id="rId2" Type="http://schemas.openxmlformats.org/officeDocument/2006/relationships/customXml" Target="../ink/ink19.xml"/><Relationship Id="rId16" Type="http://schemas.openxmlformats.org/officeDocument/2006/relationships/customXml" Target="../ink/ink26.xml"/><Relationship Id="rId29" Type="http://schemas.openxmlformats.org/officeDocument/2006/relationships/image" Target="../media/image32.png"/><Relationship Id="rId11" Type="http://schemas.openxmlformats.org/officeDocument/2006/relationships/image" Target="../media/image17.png"/><Relationship Id="rId24" Type="http://schemas.openxmlformats.org/officeDocument/2006/relationships/customXml" Target="../ink/ink30.xml"/><Relationship Id="rId32" Type="http://schemas.openxmlformats.org/officeDocument/2006/relationships/customXml" Target="../ink/ink34.xml"/><Relationship Id="rId37" Type="http://schemas.openxmlformats.org/officeDocument/2006/relationships/image" Target="../media/image36.png"/><Relationship Id="rId40" Type="http://schemas.openxmlformats.org/officeDocument/2006/relationships/customXml" Target="../ink/ink38.xml"/><Relationship Id="rId45" Type="http://schemas.openxmlformats.org/officeDocument/2006/relationships/image" Target="../media/image40.png"/><Relationship Id="rId53" Type="http://schemas.openxmlformats.org/officeDocument/2006/relationships/image" Target="../media/image44.png"/><Relationship Id="rId58" Type="http://schemas.openxmlformats.org/officeDocument/2006/relationships/customXml" Target="../ink/ink47.xml"/><Relationship Id="rId66" Type="http://schemas.openxmlformats.org/officeDocument/2006/relationships/image" Target="../media/image50.png"/><Relationship Id="rId5" Type="http://schemas.openxmlformats.org/officeDocument/2006/relationships/image" Target="../media/image14.png"/><Relationship Id="rId61" Type="http://schemas.openxmlformats.org/officeDocument/2006/relationships/customXml" Target="../ink/ink49.xml"/><Relationship Id="rId19" Type="http://schemas.openxmlformats.org/officeDocument/2006/relationships/image" Target="../media/image21.png"/><Relationship Id="rId14" Type="http://schemas.openxmlformats.org/officeDocument/2006/relationships/customXml" Target="../ink/ink25.xml"/><Relationship Id="rId22" Type="http://schemas.openxmlformats.org/officeDocument/2006/relationships/customXml" Target="../ink/ink29.xml"/><Relationship Id="rId27" Type="http://schemas.openxmlformats.org/officeDocument/2006/relationships/image" Target="../media/image31.png"/><Relationship Id="rId30" Type="http://schemas.openxmlformats.org/officeDocument/2006/relationships/customXml" Target="../ink/ink33.xml"/><Relationship Id="rId35" Type="http://schemas.openxmlformats.org/officeDocument/2006/relationships/image" Target="../media/image35.png"/><Relationship Id="rId43" Type="http://schemas.openxmlformats.org/officeDocument/2006/relationships/image" Target="../media/image39.png"/><Relationship Id="rId48" Type="http://schemas.openxmlformats.org/officeDocument/2006/relationships/customXml" Target="../ink/ink42.xml"/><Relationship Id="rId56" Type="http://schemas.openxmlformats.org/officeDocument/2006/relationships/customXml" Target="../ink/ink46.xml"/><Relationship Id="rId64" Type="http://schemas.openxmlformats.org/officeDocument/2006/relationships/image" Target="../media/image49.png"/><Relationship Id="rId8" Type="http://schemas.openxmlformats.org/officeDocument/2006/relationships/customXml" Target="../ink/ink22.xml"/><Relationship Id="rId51" Type="http://schemas.openxmlformats.org/officeDocument/2006/relationships/image" Target="../media/image43.png"/><Relationship Id="rId3" Type="http://schemas.openxmlformats.org/officeDocument/2006/relationships/image" Target="../media/image13.png"/><Relationship Id="rId12" Type="http://schemas.openxmlformats.org/officeDocument/2006/relationships/customXml" Target="../ink/ink24.xml"/><Relationship Id="rId17" Type="http://schemas.openxmlformats.org/officeDocument/2006/relationships/image" Target="../media/image20.png"/><Relationship Id="rId25" Type="http://schemas.openxmlformats.org/officeDocument/2006/relationships/image" Target="../media/image30.png"/><Relationship Id="rId33" Type="http://schemas.openxmlformats.org/officeDocument/2006/relationships/image" Target="../media/image34.png"/><Relationship Id="rId38" Type="http://schemas.openxmlformats.org/officeDocument/2006/relationships/customXml" Target="../ink/ink37.xml"/><Relationship Id="rId46" Type="http://schemas.openxmlformats.org/officeDocument/2006/relationships/customXml" Target="../ink/ink41.xml"/><Relationship Id="rId59" Type="http://schemas.openxmlformats.org/officeDocument/2006/relationships/customXml" Target="../ink/ink48.xml"/><Relationship Id="rId20" Type="http://schemas.openxmlformats.org/officeDocument/2006/relationships/customXml" Target="../ink/ink28.xml"/><Relationship Id="rId41" Type="http://schemas.openxmlformats.org/officeDocument/2006/relationships/image" Target="../media/image38.png"/><Relationship Id="rId54" Type="http://schemas.openxmlformats.org/officeDocument/2006/relationships/customXml" Target="../ink/ink45.xml"/><Relationship Id="rId6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1.xml"/><Relationship Id="rId15" Type="http://schemas.openxmlformats.org/officeDocument/2006/relationships/image" Target="../media/image19.png"/><Relationship Id="rId23" Type="http://schemas.openxmlformats.org/officeDocument/2006/relationships/image" Target="../media/image23.png"/><Relationship Id="rId28" Type="http://schemas.openxmlformats.org/officeDocument/2006/relationships/customXml" Target="../ink/ink32.xml"/><Relationship Id="rId36" Type="http://schemas.openxmlformats.org/officeDocument/2006/relationships/customXml" Target="../ink/ink36.xml"/><Relationship Id="rId49" Type="http://schemas.openxmlformats.org/officeDocument/2006/relationships/image" Target="../media/image42.png"/><Relationship Id="rId57" Type="http://schemas.openxmlformats.org/officeDocument/2006/relationships/image" Target="../media/image46.png"/><Relationship Id="rId10" Type="http://schemas.openxmlformats.org/officeDocument/2006/relationships/customXml" Target="../ink/ink23.xml"/><Relationship Id="rId31" Type="http://schemas.openxmlformats.org/officeDocument/2006/relationships/image" Target="../media/image33.png"/><Relationship Id="rId44" Type="http://schemas.openxmlformats.org/officeDocument/2006/relationships/customXml" Target="../ink/ink40.xml"/><Relationship Id="rId52" Type="http://schemas.openxmlformats.org/officeDocument/2006/relationships/customXml" Target="../ink/ink44.xml"/><Relationship Id="rId60" Type="http://schemas.openxmlformats.org/officeDocument/2006/relationships/image" Target="../media/image47.png"/><Relationship Id="rId65" Type="http://schemas.openxmlformats.org/officeDocument/2006/relationships/customXml" Target="../ink/ink51.xml"/><Relationship Id="rId4" Type="http://schemas.openxmlformats.org/officeDocument/2006/relationships/customXml" Target="../ink/ink20.xml"/><Relationship Id="rId9" Type="http://schemas.openxmlformats.org/officeDocument/2006/relationships/image" Target="../media/image16.png"/><Relationship Id="rId13" Type="http://schemas.openxmlformats.org/officeDocument/2006/relationships/image" Target="../media/image18.png"/><Relationship Id="rId18" Type="http://schemas.openxmlformats.org/officeDocument/2006/relationships/customXml" Target="../ink/ink27.xml"/><Relationship Id="rId3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54.xml"/><Relationship Id="rId5" Type="http://schemas.openxmlformats.org/officeDocument/2006/relationships/image" Target="../media/image52.png"/><Relationship Id="rId4" Type="http://schemas.openxmlformats.org/officeDocument/2006/relationships/customXml" Target="../ink/ink5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72.sv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72.svg"/><Relationship Id="rId4" Type="http://schemas.openxmlformats.org/officeDocument/2006/relationships/image" Target="../media/image61.png"/><Relationship Id="rId9" Type="http://schemas.openxmlformats.org/officeDocument/2006/relationships/image" Target="../media/image7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sakthivel@testleaf.com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4"/>
          <p:cNvGrpSpPr>
            <a:grpSpLocks noChangeAspect="1"/>
          </p:cNvGrpSpPr>
          <p:nvPr/>
        </p:nvGrpSpPr>
        <p:grpSpPr bwMode="auto">
          <a:xfrm>
            <a:off x="11678081" y="1249431"/>
            <a:ext cx="11478195" cy="10127083"/>
            <a:chOff x="1044" y="1"/>
            <a:chExt cx="3670" cy="3238"/>
          </a:xfrm>
          <a:solidFill>
            <a:schemeClr val="bg1">
              <a:lumMod val="85000"/>
              <a:alpha val="61000"/>
            </a:schemeClr>
          </a:solidFill>
        </p:grpSpPr>
        <p:sp>
          <p:nvSpPr>
            <p:cNvPr id="363" name="Freeform 5"/>
            <p:cNvSpPr>
              <a:spLocks noEditPoints="1"/>
            </p:cNvSpPr>
            <p:nvPr/>
          </p:nvSpPr>
          <p:spPr bwMode="auto">
            <a:xfrm>
              <a:off x="4579" y="2187"/>
              <a:ext cx="131" cy="123"/>
            </a:xfrm>
            <a:custGeom>
              <a:avLst/>
              <a:gdLst>
                <a:gd name="T0" fmla="*/ 53 w 107"/>
                <a:gd name="T1" fmla="*/ 13 h 100"/>
                <a:gd name="T2" fmla="*/ 37 w 107"/>
                <a:gd name="T3" fmla="*/ 16 h 100"/>
                <a:gd name="T4" fmla="*/ 24 w 107"/>
                <a:gd name="T5" fmla="*/ 23 h 100"/>
                <a:gd name="T6" fmla="*/ 13 w 107"/>
                <a:gd name="T7" fmla="*/ 43 h 100"/>
                <a:gd name="T8" fmla="*/ 17 w 107"/>
                <a:gd name="T9" fmla="*/ 55 h 100"/>
                <a:gd name="T10" fmla="*/ 27 w 107"/>
                <a:gd name="T11" fmla="*/ 66 h 100"/>
                <a:gd name="T12" fmla="*/ 33 w 107"/>
                <a:gd name="T13" fmla="*/ 75 h 100"/>
                <a:gd name="T14" fmla="*/ 33 w 107"/>
                <a:gd name="T15" fmla="*/ 79 h 100"/>
                <a:gd name="T16" fmla="*/ 36 w 107"/>
                <a:gd name="T17" fmla="*/ 77 h 100"/>
                <a:gd name="T18" fmla="*/ 45 w 107"/>
                <a:gd name="T19" fmla="*/ 73 h 100"/>
                <a:gd name="T20" fmla="*/ 47 w 107"/>
                <a:gd name="T21" fmla="*/ 73 h 100"/>
                <a:gd name="T22" fmla="*/ 53 w 107"/>
                <a:gd name="T23" fmla="*/ 73 h 100"/>
                <a:gd name="T24" fmla="*/ 70 w 107"/>
                <a:gd name="T25" fmla="*/ 71 h 100"/>
                <a:gd name="T26" fmla="*/ 83 w 107"/>
                <a:gd name="T27" fmla="*/ 64 h 100"/>
                <a:gd name="T28" fmla="*/ 93 w 107"/>
                <a:gd name="T29" fmla="*/ 43 h 100"/>
                <a:gd name="T30" fmla="*/ 83 w 107"/>
                <a:gd name="T31" fmla="*/ 23 h 100"/>
                <a:gd name="T32" fmla="*/ 70 w 107"/>
                <a:gd name="T33" fmla="*/ 16 h 100"/>
                <a:gd name="T34" fmla="*/ 53 w 107"/>
                <a:gd name="T35" fmla="*/ 13 h 100"/>
                <a:gd name="T36" fmla="*/ 53 w 107"/>
                <a:gd name="T37" fmla="*/ 0 h 100"/>
                <a:gd name="T38" fmla="*/ 53 w 107"/>
                <a:gd name="T39" fmla="*/ 0 h 100"/>
                <a:gd name="T40" fmla="*/ 107 w 107"/>
                <a:gd name="T41" fmla="*/ 43 h 100"/>
                <a:gd name="T42" fmla="*/ 53 w 107"/>
                <a:gd name="T43" fmla="*/ 87 h 100"/>
                <a:gd name="T44" fmla="*/ 45 w 107"/>
                <a:gd name="T45" fmla="*/ 86 h 100"/>
                <a:gd name="T46" fmla="*/ 7 w 107"/>
                <a:gd name="T47" fmla="*/ 100 h 100"/>
                <a:gd name="T48" fmla="*/ 7 w 107"/>
                <a:gd name="T49" fmla="*/ 97 h 100"/>
                <a:gd name="T50" fmla="*/ 20 w 107"/>
                <a:gd name="T51" fmla="*/ 80 h 100"/>
                <a:gd name="T52" fmla="*/ 20 w 107"/>
                <a:gd name="T53" fmla="*/ 77 h 100"/>
                <a:gd name="T54" fmla="*/ 0 w 107"/>
                <a:gd name="T55" fmla="*/ 43 h 100"/>
                <a:gd name="T56" fmla="*/ 53 w 107"/>
                <a:gd name="T5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100">
                  <a:moveTo>
                    <a:pt x="53" y="13"/>
                  </a:moveTo>
                  <a:cubicBezTo>
                    <a:pt x="48" y="13"/>
                    <a:pt x="42" y="14"/>
                    <a:pt x="37" y="16"/>
                  </a:cubicBezTo>
                  <a:cubicBezTo>
                    <a:pt x="32" y="18"/>
                    <a:pt x="28" y="20"/>
                    <a:pt x="24" y="23"/>
                  </a:cubicBezTo>
                  <a:cubicBezTo>
                    <a:pt x="17" y="29"/>
                    <a:pt x="13" y="36"/>
                    <a:pt x="13" y="43"/>
                  </a:cubicBezTo>
                  <a:cubicBezTo>
                    <a:pt x="13" y="47"/>
                    <a:pt x="14" y="52"/>
                    <a:pt x="17" y="55"/>
                  </a:cubicBezTo>
                  <a:cubicBezTo>
                    <a:pt x="19" y="59"/>
                    <a:pt x="23" y="63"/>
                    <a:pt x="27" y="66"/>
                  </a:cubicBezTo>
                  <a:cubicBezTo>
                    <a:pt x="30" y="68"/>
                    <a:pt x="32" y="71"/>
                    <a:pt x="33" y="75"/>
                  </a:cubicBezTo>
                  <a:cubicBezTo>
                    <a:pt x="33" y="76"/>
                    <a:pt x="33" y="78"/>
                    <a:pt x="33" y="79"/>
                  </a:cubicBezTo>
                  <a:cubicBezTo>
                    <a:pt x="34" y="78"/>
                    <a:pt x="35" y="77"/>
                    <a:pt x="36" y="77"/>
                  </a:cubicBezTo>
                  <a:cubicBezTo>
                    <a:pt x="38" y="74"/>
                    <a:pt x="42" y="73"/>
                    <a:pt x="45" y="73"/>
                  </a:cubicBezTo>
                  <a:cubicBezTo>
                    <a:pt x="46" y="73"/>
                    <a:pt x="46" y="73"/>
                    <a:pt x="47" y="73"/>
                  </a:cubicBezTo>
                  <a:cubicBezTo>
                    <a:pt x="49" y="73"/>
                    <a:pt x="51" y="73"/>
                    <a:pt x="53" y="73"/>
                  </a:cubicBezTo>
                  <a:cubicBezTo>
                    <a:pt x="59" y="73"/>
                    <a:pt x="65" y="72"/>
                    <a:pt x="70" y="71"/>
                  </a:cubicBezTo>
                  <a:cubicBezTo>
                    <a:pt x="75" y="69"/>
                    <a:pt x="79" y="67"/>
                    <a:pt x="83" y="64"/>
                  </a:cubicBezTo>
                  <a:cubicBezTo>
                    <a:pt x="90" y="58"/>
                    <a:pt x="93" y="51"/>
                    <a:pt x="93" y="43"/>
                  </a:cubicBezTo>
                  <a:cubicBezTo>
                    <a:pt x="93" y="36"/>
                    <a:pt x="90" y="29"/>
                    <a:pt x="83" y="23"/>
                  </a:cubicBezTo>
                  <a:cubicBezTo>
                    <a:pt x="79" y="20"/>
                    <a:pt x="75" y="18"/>
                    <a:pt x="70" y="16"/>
                  </a:cubicBezTo>
                  <a:cubicBezTo>
                    <a:pt x="65" y="14"/>
                    <a:pt x="59" y="13"/>
                    <a:pt x="53" y="13"/>
                  </a:cubicBezTo>
                  <a:close/>
                  <a:moveTo>
                    <a:pt x="53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83" y="0"/>
                    <a:pt x="107" y="19"/>
                    <a:pt x="107" y="43"/>
                  </a:cubicBezTo>
                  <a:cubicBezTo>
                    <a:pt x="107" y="67"/>
                    <a:pt x="83" y="87"/>
                    <a:pt x="53" y="87"/>
                  </a:cubicBezTo>
                  <a:cubicBezTo>
                    <a:pt x="51" y="87"/>
                    <a:pt x="48" y="86"/>
                    <a:pt x="45" y="86"/>
                  </a:cubicBezTo>
                  <a:cubicBezTo>
                    <a:pt x="34" y="98"/>
                    <a:pt x="20" y="100"/>
                    <a:pt x="7" y="100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14" y="94"/>
                    <a:pt x="20" y="87"/>
                    <a:pt x="20" y="80"/>
                  </a:cubicBezTo>
                  <a:cubicBezTo>
                    <a:pt x="20" y="79"/>
                    <a:pt x="20" y="78"/>
                    <a:pt x="20" y="77"/>
                  </a:cubicBezTo>
                  <a:cubicBezTo>
                    <a:pt x="8" y="69"/>
                    <a:pt x="0" y="57"/>
                    <a:pt x="0" y="43"/>
                  </a:cubicBezTo>
                  <a:cubicBezTo>
                    <a:pt x="0" y="19"/>
                    <a:pt x="24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64" name="Freeform 6"/>
            <p:cNvSpPr>
              <a:spLocks noEditPoints="1"/>
            </p:cNvSpPr>
            <p:nvPr/>
          </p:nvSpPr>
          <p:spPr bwMode="auto">
            <a:xfrm>
              <a:off x="4488" y="2255"/>
              <a:ext cx="82" cy="82"/>
            </a:xfrm>
            <a:custGeom>
              <a:avLst/>
              <a:gdLst>
                <a:gd name="T0" fmla="*/ 62 w 67"/>
                <a:gd name="T1" fmla="*/ 17 h 67"/>
                <a:gd name="T2" fmla="*/ 67 w 67"/>
                <a:gd name="T3" fmla="*/ 13 h 67"/>
                <a:gd name="T4" fmla="*/ 67 w 67"/>
                <a:gd name="T5" fmla="*/ 4 h 67"/>
                <a:gd name="T6" fmla="*/ 58 w 67"/>
                <a:gd name="T7" fmla="*/ 4 h 67"/>
                <a:gd name="T8" fmla="*/ 58 w 67"/>
                <a:gd name="T9" fmla="*/ 0 h 67"/>
                <a:gd name="T10" fmla="*/ 4 w 67"/>
                <a:gd name="T11" fmla="*/ 0 h 67"/>
                <a:gd name="T12" fmla="*/ 0 w 67"/>
                <a:gd name="T13" fmla="*/ 4 h 67"/>
                <a:gd name="T14" fmla="*/ 0 w 67"/>
                <a:gd name="T15" fmla="*/ 63 h 67"/>
                <a:gd name="T16" fmla="*/ 4 w 67"/>
                <a:gd name="T17" fmla="*/ 67 h 67"/>
                <a:gd name="T18" fmla="*/ 58 w 67"/>
                <a:gd name="T19" fmla="*/ 67 h 67"/>
                <a:gd name="T20" fmla="*/ 58 w 67"/>
                <a:gd name="T21" fmla="*/ 50 h 67"/>
                <a:gd name="T22" fmla="*/ 62 w 67"/>
                <a:gd name="T23" fmla="*/ 50 h 67"/>
                <a:gd name="T24" fmla="*/ 67 w 67"/>
                <a:gd name="T25" fmla="*/ 46 h 67"/>
                <a:gd name="T26" fmla="*/ 67 w 67"/>
                <a:gd name="T27" fmla="*/ 38 h 67"/>
                <a:gd name="T28" fmla="*/ 58 w 67"/>
                <a:gd name="T29" fmla="*/ 38 h 67"/>
                <a:gd name="T30" fmla="*/ 58 w 67"/>
                <a:gd name="T31" fmla="*/ 34 h 67"/>
                <a:gd name="T32" fmla="*/ 62 w 67"/>
                <a:gd name="T33" fmla="*/ 34 h 67"/>
                <a:gd name="T34" fmla="*/ 67 w 67"/>
                <a:gd name="T35" fmla="*/ 29 h 67"/>
                <a:gd name="T36" fmla="*/ 67 w 67"/>
                <a:gd name="T37" fmla="*/ 21 h 67"/>
                <a:gd name="T38" fmla="*/ 58 w 67"/>
                <a:gd name="T39" fmla="*/ 21 h 67"/>
                <a:gd name="T40" fmla="*/ 58 w 67"/>
                <a:gd name="T41" fmla="*/ 17 h 67"/>
                <a:gd name="T42" fmla="*/ 62 w 67"/>
                <a:gd name="T43" fmla="*/ 17 h 67"/>
                <a:gd name="T44" fmla="*/ 37 w 67"/>
                <a:gd name="T45" fmla="*/ 17 h 67"/>
                <a:gd name="T46" fmla="*/ 46 w 67"/>
                <a:gd name="T47" fmla="*/ 25 h 67"/>
                <a:gd name="T48" fmla="*/ 37 w 67"/>
                <a:gd name="T49" fmla="*/ 34 h 67"/>
                <a:gd name="T50" fmla="*/ 29 w 67"/>
                <a:gd name="T51" fmla="*/ 25 h 67"/>
                <a:gd name="T52" fmla="*/ 37 w 67"/>
                <a:gd name="T53" fmla="*/ 17 h 67"/>
                <a:gd name="T54" fmla="*/ 16 w 67"/>
                <a:gd name="T55" fmla="*/ 63 h 67"/>
                <a:gd name="T56" fmla="*/ 12 w 67"/>
                <a:gd name="T57" fmla="*/ 63 h 67"/>
                <a:gd name="T58" fmla="*/ 12 w 67"/>
                <a:gd name="T59" fmla="*/ 4 h 67"/>
                <a:gd name="T60" fmla="*/ 16 w 67"/>
                <a:gd name="T61" fmla="*/ 4 h 67"/>
                <a:gd name="T62" fmla="*/ 16 w 67"/>
                <a:gd name="T63" fmla="*/ 63 h 67"/>
                <a:gd name="T64" fmla="*/ 50 w 67"/>
                <a:gd name="T65" fmla="*/ 50 h 67"/>
                <a:gd name="T66" fmla="*/ 25 w 67"/>
                <a:gd name="T67" fmla="*/ 50 h 67"/>
                <a:gd name="T68" fmla="*/ 25 w 67"/>
                <a:gd name="T69" fmla="*/ 46 h 67"/>
                <a:gd name="T70" fmla="*/ 33 w 67"/>
                <a:gd name="T71" fmla="*/ 38 h 67"/>
                <a:gd name="T72" fmla="*/ 33 w 67"/>
                <a:gd name="T73" fmla="*/ 38 h 67"/>
                <a:gd name="T74" fmla="*/ 41 w 67"/>
                <a:gd name="T75" fmla="*/ 38 h 67"/>
                <a:gd name="T76" fmla="*/ 50 w 67"/>
                <a:gd name="T77" fmla="*/ 46 h 67"/>
                <a:gd name="T78" fmla="*/ 50 w 67"/>
                <a:gd name="T79" fmla="*/ 5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7" h="67">
                  <a:moveTo>
                    <a:pt x="62" y="17"/>
                  </a:moveTo>
                  <a:cubicBezTo>
                    <a:pt x="65" y="17"/>
                    <a:pt x="67" y="15"/>
                    <a:pt x="67" y="13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5"/>
                    <a:pt x="2" y="67"/>
                    <a:pt x="4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5" y="50"/>
                    <a:pt x="67" y="48"/>
                    <a:pt x="67" y="46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5" y="34"/>
                    <a:pt x="67" y="32"/>
                    <a:pt x="67" y="29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17"/>
                    <a:pt x="58" y="17"/>
                    <a:pt x="58" y="17"/>
                  </a:cubicBezTo>
                  <a:lnTo>
                    <a:pt x="62" y="17"/>
                  </a:lnTo>
                  <a:close/>
                  <a:moveTo>
                    <a:pt x="37" y="17"/>
                  </a:moveTo>
                  <a:cubicBezTo>
                    <a:pt x="42" y="17"/>
                    <a:pt x="46" y="21"/>
                    <a:pt x="46" y="25"/>
                  </a:cubicBezTo>
                  <a:cubicBezTo>
                    <a:pt x="46" y="30"/>
                    <a:pt x="42" y="34"/>
                    <a:pt x="37" y="34"/>
                  </a:cubicBezTo>
                  <a:cubicBezTo>
                    <a:pt x="33" y="34"/>
                    <a:pt x="29" y="30"/>
                    <a:pt x="29" y="25"/>
                  </a:cubicBezTo>
                  <a:cubicBezTo>
                    <a:pt x="29" y="21"/>
                    <a:pt x="33" y="17"/>
                    <a:pt x="37" y="17"/>
                  </a:cubicBezTo>
                  <a:close/>
                  <a:moveTo>
                    <a:pt x="16" y="63"/>
                  </a:moveTo>
                  <a:cubicBezTo>
                    <a:pt x="12" y="63"/>
                    <a:pt x="12" y="63"/>
                    <a:pt x="12" y="6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16" y="63"/>
                  </a:lnTo>
                  <a:close/>
                  <a:moveTo>
                    <a:pt x="50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8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6" y="38"/>
                    <a:pt x="50" y="42"/>
                    <a:pt x="50" y="46"/>
                  </a:cubicBezTo>
                  <a:lnTo>
                    <a:pt x="50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65" name="Freeform 7"/>
            <p:cNvSpPr>
              <a:spLocks noEditPoints="1"/>
            </p:cNvSpPr>
            <p:nvPr/>
          </p:nvSpPr>
          <p:spPr bwMode="auto">
            <a:xfrm>
              <a:off x="4629" y="2028"/>
              <a:ext cx="71" cy="71"/>
            </a:xfrm>
            <a:custGeom>
              <a:avLst/>
              <a:gdLst>
                <a:gd name="T0" fmla="*/ 58 w 58"/>
                <a:gd name="T1" fmla="*/ 29 h 57"/>
                <a:gd name="T2" fmla="*/ 29 w 58"/>
                <a:gd name="T3" fmla="*/ 57 h 57"/>
                <a:gd name="T4" fmla="*/ 0 w 58"/>
                <a:gd name="T5" fmla="*/ 29 h 57"/>
                <a:gd name="T6" fmla="*/ 29 w 58"/>
                <a:gd name="T7" fmla="*/ 0 h 57"/>
                <a:gd name="T8" fmla="*/ 58 w 58"/>
                <a:gd name="T9" fmla="*/ 29 h 57"/>
                <a:gd name="T10" fmla="*/ 6 w 58"/>
                <a:gd name="T11" fmla="*/ 29 h 57"/>
                <a:gd name="T12" fmla="*/ 29 w 58"/>
                <a:gd name="T13" fmla="*/ 52 h 57"/>
                <a:gd name="T14" fmla="*/ 52 w 58"/>
                <a:gd name="T15" fmla="*/ 29 h 57"/>
                <a:gd name="T16" fmla="*/ 29 w 58"/>
                <a:gd name="T17" fmla="*/ 5 h 57"/>
                <a:gd name="T18" fmla="*/ 6 w 58"/>
                <a:gd name="T19" fmla="*/ 29 h 57"/>
                <a:gd name="T20" fmla="*/ 32 w 58"/>
                <a:gd name="T21" fmla="*/ 12 h 57"/>
                <a:gd name="T22" fmla="*/ 46 w 58"/>
                <a:gd name="T23" fmla="*/ 26 h 57"/>
                <a:gd name="T24" fmla="*/ 46 w 58"/>
                <a:gd name="T25" fmla="*/ 31 h 57"/>
                <a:gd name="T26" fmla="*/ 41 w 58"/>
                <a:gd name="T27" fmla="*/ 31 h 57"/>
                <a:gd name="T28" fmla="*/ 33 w 58"/>
                <a:gd name="T29" fmla="*/ 23 h 57"/>
                <a:gd name="T30" fmla="*/ 33 w 58"/>
                <a:gd name="T31" fmla="*/ 43 h 57"/>
                <a:gd name="T32" fmla="*/ 29 w 58"/>
                <a:gd name="T33" fmla="*/ 47 h 57"/>
                <a:gd name="T34" fmla="*/ 25 w 58"/>
                <a:gd name="T35" fmla="*/ 43 h 57"/>
                <a:gd name="T36" fmla="*/ 25 w 58"/>
                <a:gd name="T37" fmla="*/ 23 h 57"/>
                <a:gd name="T38" fmla="*/ 17 w 58"/>
                <a:gd name="T39" fmla="*/ 31 h 57"/>
                <a:gd name="T40" fmla="*/ 12 w 58"/>
                <a:gd name="T41" fmla="*/ 31 h 57"/>
                <a:gd name="T42" fmla="*/ 11 w 58"/>
                <a:gd name="T43" fmla="*/ 29 h 57"/>
                <a:gd name="T44" fmla="*/ 12 w 58"/>
                <a:gd name="T45" fmla="*/ 26 h 57"/>
                <a:gd name="T46" fmla="*/ 27 w 58"/>
                <a:gd name="T47" fmla="*/ 12 h 57"/>
                <a:gd name="T48" fmla="*/ 32 w 58"/>
                <a:gd name="T4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8" h="57">
                  <a:moveTo>
                    <a:pt x="58" y="29"/>
                  </a:moveTo>
                  <a:cubicBezTo>
                    <a:pt x="58" y="45"/>
                    <a:pt x="45" y="57"/>
                    <a:pt x="29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lose/>
                  <a:moveTo>
                    <a:pt x="6" y="29"/>
                  </a:moveTo>
                  <a:cubicBezTo>
                    <a:pt x="6" y="42"/>
                    <a:pt x="16" y="52"/>
                    <a:pt x="29" y="52"/>
                  </a:cubicBezTo>
                  <a:cubicBezTo>
                    <a:pt x="42" y="52"/>
                    <a:pt x="52" y="42"/>
                    <a:pt x="52" y="29"/>
                  </a:cubicBezTo>
                  <a:cubicBezTo>
                    <a:pt x="52" y="16"/>
                    <a:pt x="42" y="5"/>
                    <a:pt x="29" y="5"/>
                  </a:cubicBezTo>
                  <a:cubicBezTo>
                    <a:pt x="16" y="5"/>
                    <a:pt x="6" y="16"/>
                    <a:pt x="6" y="29"/>
                  </a:cubicBezTo>
                  <a:close/>
                  <a:moveTo>
                    <a:pt x="32" y="12"/>
                  </a:moveTo>
                  <a:cubicBezTo>
                    <a:pt x="46" y="26"/>
                    <a:pt x="46" y="26"/>
                    <a:pt x="46" y="26"/>
                  </a:cubicBezTo>
                  <a:cubicBezTo>
                    <a:pt x="47" y="28"/>
                    <a:pt x="47" y="30"/>
                    <a:pt x="46" y="31"/>
                  </a:cubicBezTo>
                  <a:cubicBezTo>
                    <a:pt x="45" y="33"/>
                    <a:pt x="42" y="33"/>
                    <a:pt x="41" y="31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5"/>
                    <a:pt x="31" y="47"/>
                    <a:pt x="29" y="47"/>
                  </a:cubicBezTo>
                  <a:cubicBezTo>
                    <a:pt x="27" y="47"/>
                    <a:pt x="25" y="45"/>
                    <a:pt x="25" y="4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3"/>
                    <a:pt x="14" y="33"/>
                    <a:pt x="12" y="31"/>
                  </a:cubicBezTo>
                  <a:cubicBezTo>
                    <a:pt x="12" y="31"/>
                    <a:pt x="11" y="30"/>
                    <a:pt x="11" y="29"/>
                  </a:cubicBezTo>
                  <a:cubicBezTo>
                    <a:pt x="11" y="28"/>
                    <a:pt x="12" y="27"/>
                    <a:pt x="12" y="26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0"/>
                    <a:pt x="30" y="10"/>
                    <a:pt x="3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66" name="Freeform 8"/>
            <p:cNvSpPr>
              <a:spLocks noEditPoints="1"/>
            </p:cNvSpPr>
            <p:nvPr/>
          </p:nvSpPr>
          <p:spPr bwMode="auto">
            <a:xfrm>
              <a:off x="4617" y="2116"/>
              <a:ext cx="56" cy="56"/>
            </a:xfrm>
            <a:custGeom>
              <a:avLst/>
              <a:gdLst>
                <a:gd name="T0" fmla="*/ 3 w 46"/>
                <a:gd name="T1" fmla="*/ 0 h 46"/>
                <a:gd name="T2" fmla="*/ 20 w 46"/>
                <a:gd name="T3" fmla="*/ 0 h 46"/>
                <a:gd name="T4" fmla="*/ 20 w 46"/>
                <a:gd name="T5" fmla="*/ 3 h 46"/>
                <a:gd name="T6" fmla="*/ 3 w 46"/>
                <a:gd name="T7" fmla="*/ 3 h 46"/>
                <a:gd name="T8" fmla="*/ 3 w 46"/>
                <a:gd name="T9" fmla="*/ 0 h 46"/>
                <a:gd name="T10" fmla="*/ 26 w 46"/>
                <a:gd name="T11" fmla="*/ 0 h 46"/>
                <a:gd name="T12" fmla="*/ 43 w 46"/>
                <a:gd name="T13" fmla="*/ 0 h 46"/>
                <a:gd name="T14" fmla="*/ 43 w 46"/>
                <a:gd name="T15" fmla="*/ 3 h 46"/>
                <a:gd name="T16" fmla="*/ 26 w 46"/>
                <a:gd name="T17" fmla="*/ 3 h 46"/>
                <a:gd name="T18" fmla="*/ 26 w 46"/>
                <a:gd name="T19" fmla="*/ 0 h 46"/>
                <a:gd name="T20" fmla="*/ 43 w 46"/>
                <a:gd name="T21" fmla="*/ 14 h 46"/>
                <a:gd name="T22" fmla="*/ 41 w 46"/>
                <a:gd name="T23" fmla="*/ 14 h 46"/>
                <a:gd name="T24" fmla="*/ 41 w 46"/>
                <a:gd name="T25" fmla="*/ 3 h 46"/>
                <a:gd name="T26" fmla="*/ 29 w 46"/>
                <a:gd name="T27" fmla="*/ 3 h 46"/>
                <a:gd name="T28" fmla="*/ 29 w 46"/>
                <a:gd name="T29" fmla="*/ 14 h 46"/>
                <a:gd name="T30" fmla="*/ 17 w 46"/>
                <a:gd name="T31" fmla="*/ 14 h 46"/>
                <a:gd name="T32" fmla="*/ 17 w 46"/>
                <a:gd name="T33" fmla="*/ 3 h 46"/>
                <a:gd name="T34" fmla="*/ 6 w 46"/>
                <a:gd name="T35" fmla="*/ 3 h 46"/>
                <a:gd name="T36" fmla="*/ 6 w 46"/>
                <a:gd name="T37" fmla="*/ 14 h 46"/>
                <a:gd name="T38" fmla="*/ 3 w 46"/>
                <a:gd name="T39" fmla="*/ 14 h 46"/>
                <a:gd name="T40" fmla="*/ 0 w 46"/>
                <a:gd name="T41" fmla="*/ 17 h 46"/>
                <a:gd name="T42" fmla="*/ 0 w 46"/>
                <a:gd name="T43" fmla="*/ 43 h 46"/>
                <a:gd name="T44" fmla="*/ 3 w 46"/>
                <a:gd name="T45" fmla="*/ 46 h 46"/>
                <a:gd name="T46" fmla="*/ 17 w 46"/>
                <a:gd name="T47" fmla="*/ 46 h 46"/>
                <a:gd name="T48" fmla="*/ 20 w 46"/>
                <a:gd name="T49" fmla="*/ 43 h 46"/>
                <a:gd name="T50" fmla="*/ 20 w 46"/>
                <a:gd name="T51" fmla="*/ 26 h 46"/>
                <a:gd name="T52" fmla="*/ 26 w 46"/>
                <a:gd name="T53" fmla="*/ 26 h 46"/>
                <a:gd name="T54" fmla="*/ 26 w 46"/>
                <a:gd name="T55" fmla="*/ 43 h 46"/>
                <a:gd name="T56" fmla="*/ 29 w 46"/>
                <a:gd name="T57" fmla="*/ 46 h 46"/>
                <a:gd name="T58" fmla="*/ 43 w 46"/>
                <a:gd name="T59" fmla="*/ 46 h 46"/>
                <a:gd name="T60" fmla="*/ 46 w 46"/>
                <a:gd name="T61" fmla="*/ 43 h 46"/>
                <a:gd name="T62" fmla="*/ 46 w 46"/>
                <a:gd name="T63" fmla="*/ 17 h 46"/>
                <a:gd name="T64" fmla="*/ 43 w 46"/>
                <a:gd name="T65" fmla="*/ 14 h 46"/>
                <a:gd name="T66" fmla="*/ 16 w 46"/>
                <a:gd name="T67" fmla="*/ 43 h 46"/>
                <a:gd name="T68" fmla="*/ 5 w 46"/>
                <a:gd name="T69" fmla="*/ 43 h 46"/>
                <a:gd name="T70" fmla="*/ 3 w 46"/>
                <a:gd name="T71" fmla="*/ 42 h 46"/>
                <a:gd name="T72" fmla="*/ 5 w 46"/>
                <a:gd name="T73" fmla="*/ 40 h 46"/>
                <a:gd name="T74" fmla="*/ 16 w 46"/>
                <a:gd name="T75" fmla="*/ 40 h 46"/>
                <a:gd name="T76" fmla="*/ 17 w 46"/>
                <a:gd name="T77" fmla="*/ 42 h 46"/>
                <a:gd name="T78" fmla="*/ 16 w 46"/>
                <a:gd name="T79" fmla="*/ 43 h 46"/>
                <a:gd name="T80" fmla="*/ 25 w 46"/>
                <a:gd name="T81" fmla="*/ 23 h 46"/>
                <a:gd name="T82" fmla="*/ 22 w 46"/>
                <a:gd name="T83" fmla="*/ 23 h 46"/>
                <a:gd name="T84" fmla="*/ 20 w 46"/>
                <a:gd name="T85" fmla="*/ 21 h 46"/>
                <a:gd name="T86" fmla="*/ 22 w 46"/>
                <a:gd name="T87" fmla="*/ 20 h 46"/>
                <a:gd name="T88" fmla="*/ 25 w 46"/>
                <a:gd name="T89" fmla="*/ 20 h 46"/>
                <a:gd name="T90" fmla="*/ 26 w 46"/>
                <a:gd name="T91" fmla="*/ 21 h 46"/>
                <a:gd name="T92" fmla="*/ 25 w 46"/>
                <a:gd name="T93" fmla="*/ 23 h 46"/>
                <a:gd name="T94" fmla="*/ 42 w 46"/>
                <a:gd name="T95" fmla="*/ 43 h 46"/>
                <a:gd name="T96" fmla="*/ 31 w 46"/>
                <a:gd name="T97" fmla="*/ 43 h 46"/>
                <a:gd name="T98" fmla="*/ 29 w 46"/>
                <a:gd name="T99" fmla="*/ 42 h 46"/>
                <a:gd name="T100" fmla="*/ 31 w 46"/>
                <a:gd name="T101" fmla="*/ 40 h 46"/>
                <a:gd name="T102" fmla="*/ 42 w 46"/>
                <a:gd name="T103" fmla="*/ 40 h 46"/>
                <a:gd name="T104" fmla="*/ 43 w 46"/>
                <a:gd name="T105" fmla="*/ 42 h 46"/>
                <a:gd name="T106" fmla="*/ 42 w 46"/>
                <a:gd name="T107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" h="46">
                  <a:moveTo>
                    <a:pt x="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0"/>
                  </a:lnTo>
                  <a:close/>
                  <a:moveTo>
                    <a:pt x="26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26" y="3"/>
                    <a:pt x="26" y="3"/>
                    <a:pt x="26" y="3"/>
                  </a:cubicBezTo>
                  <a:lnTo>
                    <a:pt x="26" y="0"/>
                  </a:lnTo>
                  <a:close/>
                  <a:moveTo>
                    <a:pt x="43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0" y="16"/>
                    <a:pt x="0" y="1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4"/>
                    <a:pt x="2" y="46"/>
                    <a:pt x="3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9" y="46"/>
                    <a:pt x="20" y="44"/>
                    <a:pt x="20" y="43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4"/>
                    <a:pt x="28" y="46"/>
                    <a:pt x="29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5" y="46"/>
                    <a:pt x="46" y="44"/>
                    <a:pt x="46" y="43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6"/>
                    <a:pt x="45" y="14"/>
                    <a:pt x="43" y="14"/>
                  </a:cubicBezTo>
                  <a:close/>
                  <a:moveTo>
                    <a:pt x="16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4" y="43"/>
                    <a:pt x="3" y="42"/>
                    <a:pt x="3" y="42"/>
                  </a:cubicBezTo>
                  <a:cubicBezTo>
                    <a:pt x="3" y="41"/>
                    <a:pt x="4" y="40"/>
                    <a:pt x="5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0"/>
                    <a:pt x="17" y="41"/>
                    <a:pt x="17" y="42"/>
                  </a:cubicBezTo>
                  <a:cubicBezTo>
                    <a:pt x="17" y="42"/>
                    <a:pt x="17" y="43"/>
                    <a:pt x="16" y="43"/>
                  </a:cubicBezTo>
                  <a:close/>
                  <a:moveTo>
                    <a:pt x="25" y="23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20" y="21"/>
                    <a:pt x="21" y="20"/>
                    <a:pt x="22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6" y="21"/>
                    <a:pt x="26" y="21"/>
                  </a:cubicBezTo>
                  <a:cubicBezTo>
                    <a:pt x="26" y="22"/>
                    <a:pt x="25" y="23"/>
                    <a:pt x="25" y="23"/>
                  </a:cubicBezTo>
                  <a:close/>
                  <a:moveTo>
                    <a:pt x="42" y="43"/>
                  </a:moveTo>
                  <a:cubicBezTo>
                    <a:pt x="31" y="43"/>
                    <a:pt x="31" y="43"/>
                    <a:pt x="31" y="43"/>
                  </a:cubicBezTo>
                  <a:cubicBezTo>
                    <a:pt x="30" y="43"/>
                    <a:pt x="29" y="42"/>
                    <a:pt x="29" y="42"/>
                  </a:cubicBezTo>
                  <a:cubicBezTo>
                    <a:pt x="29" y="41"/>
                    <a:pt x="30" y="40"/>
                    <a:pt x="3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3" y="40"/>
                    <a:pt x="43" y="41"/>
                    <a:pt x="43" y="42"/>
                  </a:cubicBezTo>
                  <a:cubicBezTo>
                    <a:pt x="43" y="42"/>
                    <a:pt x="43" y="43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67" name="Freeform 9"/>
            <p:cNvSpPr>
              <a:spLocks/>
            </p:cNvSpPr>
            <p:nvPr/>
          </p:nvSpPr>
          <p:spPr bwMode="auto">
            <a:xfrm>
              <a:off x="4515" y="2127"/>
              <a:ext cx="91" cy="91"/>
            </a:xfrm>
            <a:custGeom>
              <a:avLst/>
              <a:gdLst>
                <a:gd name="T0" fmla="*/ 45 w 91"/>
                <a:gd name="T1" fmla="*/ 91 h 91"/>
                <a:gd name="T2" fmla="*/ 91 w 91"/>
                <a:gd name="T3" fmla="*/ 45 h 91"/>
                <a:gd name="T4" fmla="*/ 62 w 91"/>
                <a:gd name="T5" fmla="*/ 45 h 91"/>
                <a:gd name="T6" fmla="*/ 62 w 91"/>
                <a:gd name="T7" fmla="*/ 0 h 91"/>
                <a:gd name="T8" fmla="*/ 28 w 91"/>
                <a:gd name="T9" fmla="*/ 0 h 91"/>
                <a:gd name="T10" fmla="*/ 28 w 91"/>
                <a:gd name="T11" fmla="*/ 45 h 91"/>
                <a:gd name="T12" fmla="*/ 0 w 91"/>
                <a:gd name="T13" fmla="*/ 45 h 91"/>
                <a:gd name="T14" fmla="*/ 45 w 91"/>
                <a:gd name="T1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91">
                  <a:moveTo>
                    <a:pt x="45" y="91"/>
                  </a:moveTo>
                  <a:lnTo>
                    <a:pt x="91" y="45"/>
                  </a:lnTo>
                  <a:lnTo>
                    <a:pt x="62" y="45"/>
                  </a:lnTo>
                  <a:lnTo>
                    <a:pt x="62" y="0"/>
                  </a:lnTo>
                  <a:lnTo>
                    <a:pt x="28" y="0"/>
                  </a:lnTo>
                  <a:lnTo>
                    <a:pt x="28" y="45"/>
                  </a:lnTo>
                  <a:lnTo>
                    <a:pt x="0" y="45"/>
                  </a:lnTo>
                  <a:lnTo>
                    <a:pt x="45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68" name="Freeform 10"/>
            <p:cNvSpPr>
              <a:spLocks noEditPoints="1"/>
            </p:cNvSpPr>
            <p:nvPr/>
          </p:nvSpPr>
          <p:spPr bwMode="auto">
            <a:xfrm>
              <a:off x="4620" y="1923"/>
              <a:ext cx="77" cy="77"/>
            </a:xfrm>
            <a:custGeom>
              <a:avLst/>
              <a:gdLst>
                <a:gd name="T0" fmla="*/ 31 w 62"/>
                <a:gd name="T1" fmla="*/ 63 h 63"/>
                <a:gd name="T2" fmla="*/ 0 w 62"/>
                <a:gd name="T3" fmla="*/ 32 h 63"/>
                <a:gd name="T4" fmla="*/ 31 w 62"/>
                <a:gd name="T5" fmla="*/ 0 h 63"/>
                <a:gd name="T6" fmla="*/ 62 w 62"/>
                <a:gd name="T7" fmla="*/ 32 h 63"/>
                <a:gd name="T8" fmla="*/ 31 w 62"/>
                <a:gd name="T9" fmla="*/ 63 h 63"/>
                <a:gd name="T10" fmla="*/ 57 w 62"/>
                <a:gd name="T11" fmla="*/ 36 h 63"/>
                <a:gd name="T12" fmla="*/ 41 w 62"/>
                <a:gd name="T13" fmla="*/ 35 h 63"/>
                <a:gd name="T14" fmla="*/ 46 w 62"/>
                <a:gd name="T15" fmla="*/ 54 h 63"/>
                <a:gd name="T16" fmla="*/ 57 w 62"/>
                <a:gd name="T17" fmla="*/ 36 h 63"/>
                <a:gd name="T18" fmla="*/ 41 w 62"/>
                <a:gd name="T19" fmla="*/ 56 h 63"/>
                <a:gd name="T20" fmla="*/ 36 w 62"/>
                <a:gd name="T21" fmla="*/ 36 h 63"/>
                <a:gd name="T22" fmla="*/ 35 w 62"/>
                <a:gd name="T23" fmla="*/ 36 h 63"/>
                <a:gd name="T24" fmla="*/ 15 w 62"/>
                <a:gd name="T25" fmla="*/ 53 h 63"/>
                <a:gd name="T26" fmla="*/ 31 w 62"/>
                <a:gd name="T27" fmla="*/ 58 h 63"/>
                <a:gd name="T28" fmla="*/ 41 w 62"/>
                <a:gd name="T29" fmla="*/ 56 h 63"/>
                <a:gd name="T30" fmla="*/ 11 w 62"/>
                <a:gd name="T31" fmla="*/ 49 h 63"/>
                <a:gd name="T32" fmla="*/ 33 w 62"/>
                <a:gd name="T33" fmla="*/ 32 h 63"/>
                <a:gd name="T34" fmla="*/ 34 w 62"/>
                <a:gd name="T35" fmla="*/ 31 h 63"/>
                <a:gd name="T36" fmla="*/ 32 w 62"/>
                <a:gd name="T37" fmla="*/ 27 h 63"/>
                <a:gd name="T38" fmla="*/ 4 w 62"/>
                <a:gd name="T39" fmla="*/ 31 h 63"/>
                <a:gd name="T40" fmla="*/ 4 w 62"/>
                <a:gd name="T41" fmla="*/ 32 h 63"/>
                <a:gd name="T42" fmla="*/ 11 w 62"/>
                <a:gd name="T43" fmla="*/ 49 h 63"/>
                <a:gd name="T44" fmla="*/ 5 w 62"/>
                <a:gd name="T45" fmla="*/ 26 h 63"/>
                <a:gd name="T46" fmla="*/ 29 w 62"/>
                <a:gd name="T47" fmla="*/ 23 h 63"/>
                <a:gd name="T48" fmla="*/ 20 w 62"/>
                <a:gd name="T49" fmla="*/ 8 h 63"/>
                <a:gd name="T50" fmla="*/ 5 w 62"/>
                <a:gd name="T51" fmla="*/ 26 h 63"/>
                <a:gd name="T52" fmla="*/ 25 w 62"/>
                <a:gd name="T53" fmla="*/ 6 h 63"/>
                <a:gd name="T54" fmla="*/ 35 w 62"/>
                <a:gd name="T55" fmla="*/ 21 h 63"/>
                <a:gd name="T56" fmla="*/ 49 w 62"/>
                <a:gd name="T57" fmla="*/ 12 h 63"/>
                <a:gd name="T58" fmla="*/ 31 w 62"/>
                <a:gd name="T59" fmla="*/ 5 h 63"/>
                <a:gd name="T60" fmla="*/ 25 w 62"/>
                <a:gd name="T61" fmla="*/ 6 h 63"/>
                <a:gd name="T62" fmla="*/ 51 w 62"/>
                <a:gd name="T63" fmla="*/ 15 h 63"/>
                <a:gd name="T64" fmla="*/ 37 w 62"/>
                <a:gd name="T65" fmla="*/ 25 h 63"/>
                <a:gd name="T66" fmla="*/ 38 w 62"/>
                <a:gd name="T67" fmla="*/ 29 h 63"/>
                <a:gd name="T68" fmla="*/ 39 w 62"/>
                <a:gd name="T69" fmla="*/ 30 h 63"/>
                <a:gd name="T70" fmla="*/ 57 w 62"/>
                <a:gd name="T71" fmla="*/ 31 h 63"/>
                <a:gd name="T72" fmla="*/ 51 w 62"/>
                <a:gd name="T7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63">
                  <a:moveTo>
                    <a:pt x="31" y="63"/>
                  </a:moveTo>
                  <a:cubicBezTo>
                    <a:pt x="14" y="63"/>
                    <a:pt x="0" y="49"/>
                    <a:pt x="0" y="32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2"/>
                  </a:cubicBezTo>
                  <a:cubicBezTo>
                    <a:pt x="62" y="49"/>
                    <a:pt x="48" y="63"/>
                    <a:pt x="31" y="63"/>
                  </a:cubicBezTo>
                  <a:close/>
                  <a:moveTo>
                    <a:pt x="57" y="36"/>
                  </a:moveTo>
                  <a:cubicBezTo>
                    <a:pt x="56" y="36"/>
                    <a:pt x="49" y="33"/>
                    <a:pt x="41" y="35"/>
                  </a:cubicBezTo>
                  <a:cubicBezTo>
                    <a:pt x="44" y="44"/>
                    <a:pt x="45" y="52"/>
                    <a:pt x="46" y="54"/>
                  </a:cubicBezTo>
                  <a:cubicBezTo>
                    <a:pt x="52" y="50"/>
                    <a:pt x="56" y="43"/>
                    <a:pt x="57" y="36"/>
                  </a:cubicBezTo>
                  <a:close/>
                  <a:moveTo>
                    <a:pt x="41" y="56"/>
                  </a:moveTo>
                  <a:cubicBezTo>
                    <a:pt x="41" y="54"/>
                    <a:pt x="39" y="46"/>
                    <a:pt x="36" y="36"/>
                  </a:cubicBezTo>
                  <a:cubicBezTo>
                    <a:pt x="36" y="36"/>
                    <a:pt x="36" y="36"/>
                    <a:pt x="35" y="36"/>
                  </a:cubicBezTo>
                  <a:cubicBezTo>
                    <a:pt x="20" y="41"/>
                    <a:pt x="15" y="52"/>
                    <a:pt x="15" y="53"/>
                  </a:cubicBezTo>
                  <a:cubicBezTo>
                    <a:pt x="19" y="56"/>
                    <a:pt x="25" y="58"/>
                    <a:pt x="31" y="58"/>
                  </a:cubicBezTo>
                  <a:cubicBezTo>
                    <a:pt x="35" y="58"/>
                    <a:pt x="38" y="57"/>
                    <a:pt x="41" y="56"/>
                  </a:cubicBezTo>
                  <a:close/>
                  <a:moveTo>
                    <a:pt x="11" y="49"/>
                  </a:moveTo>
                  <a:cubicBezTo>
                    <a:pt x="12" y="48"/>
                    <a:pt x="19" y="36"/>
                    <a:pt x="33" y="32"/>
                  </a:cubicBezTo>
                  <a:cubicBezTo>
                    <a:pt x="33" y="32"/>
                    <a:pt x="33" y="32"/>
                    <a:pt x="34" y="31"/>
                  </a:cubicBezTo>
                  <a:cubicBezTo>
                    <a:pt x="33" y="30"/>
                    <a:pt x="32" y="28"/>
                    <a:pt x="32" y="27"/>
                  </a:cubicBezTo>
                  <a:cubicBezTo>
                    <a:pt x="18" y="31"/>
                    <a:pt x="6" y="31"/>
                    <a:pt x="4" y="31"/>
                  </a:cubicBezTo>
                  <a:cubicBezTo>
                    <a:pt x="4" y="31"/>
                    <a:pt x="4" y="31"/>
                    <a:pt x="4" y="32"/>
                  </a:cubicBezTo>
                  <a:cubicBezTo>
                    <a:pt x="4" y="38"/>
                    <a:pt x="7" y="45"/>
                    <a:pt x="11" y="49"/>
                  </a:cubicBezTo>
                  <a:close/>
                  <a:moveTo>
                    <a:pt x="5" y="26"/>
                  </a:moveTo>
                  <a:cubicBezTo>
                    <a:pt x="6" y="26"/>
                    <a:pt x="17" y="26"/>
                    <a:pt x="29" y="23"/>
                  </a:cubicBezTo>
                  <a:cubicBezTo>
                    <a:pt x="25" y="15"/>
                    <a:pt x="20" y="8"/>
                    <a:pt x="20" y="8"/>
                  </a:cubicBezTo>
                  <a:cubicBezTo>
                    <a:pt x="12" y="11"/>
                    <a:pt x="7" y="18"/>
                    <a:pt x="5" y="26"/>
                  </a:cubicBezTo>
                  <a:close/>
                  <a:moveTo>
                    <a:pt x="25" y="6"/>
                  </a:moveTo>
                  <a:cubicBezTo>
                    <a:pt x="25" y="7"/>
                    <a:pt x="30" y="13"/>
                    <a:pt x="35" y="21"/>
                  </a:cubicBezTo>
                  <a:cubicBezTo>
                    <a:pt x="44" y="18"/>
                    <a:pt x="48" y="12"/>
                    <a:pt x="49" y="12"/>
                  </a:cubicBezTo>
                  <a:cubicBezTo>
                    <a:pt x="44" y="8"/>
                    <a:pt x="38" y="5"/>
                    <a:pt x="31" y="5"/>
                  </a:cubicBezTo>
                  <a:cubicBezTo>
                    <a:pt x="29" y="5"/>
                    <a:pt x="27" y="5"/>
                    <a:pt x="25" y="6"/>
                  </a:cubicBezTo>
                  <a:close/>
                  <a:moveTo>
                    <a:pt x="51" y="15"/>
                  </a:moveTo>
                  <a:cubicBezTo>
                    <a:pt x="51" y="16"/>
                    <a:pt x="46" y="21"/>
                    <a:pt x="37" y="25"/>
                  </a:cubicBezTo>
                  <a:cubicBezTo>
                    <a:pt x="37" y="27"/>
                    <a:pt x="38" y="28"/>
                    <a:pt x="38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8" y="29"/>
                    <a:pt x="57" y="31"/>
                    <a:pt x="57" y="31"/>
                  </a:cubicBezTo>
                  <a:cubicBezTo>
                    <a:pt x="57" y="25"/>
                    <a:pt x="55" y="19"/>
                    <a:pt x="5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69" name="Freeform 11"/>
            <p:cNvSpPr>
              <a:spLocks noEditPoints="1"/>
            </p:cNvSpPr>
            <p:nvPr/>
          </p:nvSpPr>
          <p:spPr bwMode="auto">
            <a:xfrm>
              <a:off x="4544" y="2038"/>
              <a:ext cx="73" cy="64"/>
            </a:xfrm>
            <a:custGeom>
              <a:avLst/>
              <a:gdLst>
                <a:gd name="T0" fmla="*/ 48 w 59"/>
                <a:gd name="T1" fmla="*/ 0 h 52"/>
                <a:gd name="T2" fmla="*/ 11 w 59"/>
                <a:gd name="T3" fmla="*/ 0 h 52"/>
                <a:gd name="T4" fmla="*/ 0 w 59"/>
                <a:gd name="T5" fmla="*/ 11 h 52"/>
                <a:gd name="T6" fmla="*/ 0 w 59"/>
                <a:gd name="T7" fmla="*/ 50 h 52"/>
                <a:gd name="T8" fmla="*/ 2 w 59"/>
                <a:gd name="T9" fmla="*/ 52 h 52"/>
                <a:gd name="T10" fmla="*/ 57 w 59"/>
                <a:gd name="T11" fmla="*/ 52 h 52"/>
                <a:gd name="T12" fmla="*/ 59 w 59"/>
                <a:gd name="T13" fmla="*/ 50 h 52"/>
                <a:gd name="T14" fmla="*/ 59 w 59"/>
                <a:gd name="T15" fmla="*/ 11 h 52"/>
                <a:gd name="T16" fmla="*/ 48 w 59"/>
                <a:gd name="T17" fmla="*/ 0 h 52"/>
                <a:gd name="T18" fmla="*/ 37 w 59"/>
                <a:gd name="T19" fmla="*/ 34 h 52"/>
                <a:gd name="T20" fmla="*/ 37 w 59"/>
                <a:gd name="T21" fmla="*/ 45 h 52"/>
                <a:gd name="T22" fmla="*/ 22 w 59"/>
                <a:gd name="T23" fmla="*/ 45 h 52"/>
                <a:gd name="T24" fmla="*/ 22 w 59"/>
                <a:gd name="T25" fmla="*/ 34 h 52"/>
                <a:gd name="T26" fmla="*/ 11 w 59"/>
                <a:gd name="T27" fmla="*/ 34 h 52"/>
                <a:gd name="T28" fmla="*/ 29 w 59"/>
                <a:gd name="T29" fmla="*/ 19 h 52"/>
                <a:gd name="T30" fmla="*/ 48 w 59"/>
                <a:gd name="T31" fmla="*/ 34 h 52"/>
                <a:gd name="T32" fmla="*/ 37 w 59"/>
                <a:gd name="T33" fmla="*/ 34 h 52"/>
                <a:gd name="T34" fmla="*/ 9 w 59"/>
                <a:gd name="T35" fmla="*/ 8 h 52"/>
                <a:gd name="T36" fmla="*/ 12 w 59"/>
                <a:gd name="T37" fmla="*/ 4 h 52"/>
                <a:gd name="T38" fmla="*/ 46 w 59"/>
                <a:gd name="T39" fmla="*/ 4 h 52"/>
                <a:gd name="T40" fmla="*/ 50 w 59"/>
                <a:gd name="T41" fmla="*/ 8 h 52"/>
                <a:gd name="T42" fmla="*/ 9 w 59"/>
                <a:gd name="T43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9" h="52">
                  <a:moveTo>
                    <a:pt x="48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1"/>
                    <a:pt x="1" y="52"/>
                    <a:pt x="2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8" y="52"/>
                    <a:pt x="59" y="51"/>
                    <a:pt x="59" y="50"/>
                  </a:cubicBezTo>
                  <a:cubicBezTo>
                    <a:pt x="59" y="11"/>
                    <a:pt x="59" y="11"/>
                    <a:pt x="59" y="11"/>
                  </a:cubicBezTo>
                  <a:lnTo>
                    <a:pt x="48" y="0"/>
                  </a:lnTo>
                  <a:close/>
                  <a:moveTo>
                    <a:pt x="37" y="34"/>
                  </a:moveTo>
                  <a:cubicBezTo>
                    <a:pt x="37" y="45"/>
                    <a:pt x="37" y="45"/>
                    <a:pt x="37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37" y="34"/>
                  </a:lnTo>
                  <a:close/>
                  <a:moveTo>
                    <a:pt x="9" y="8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50" y="8"/>
                    <a:pt x="50" y="8"/>
                    <a:pt x="50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70" name="Freeform 12"/>
            <p:cNvSpPr>
              <a:spLocks noEditPoints="1"/>
            </p:cNvSpPr>
            <p:nvPr/>
          </p:nvSpPr>
          <p:spPr bwMode="auto">
            <a:xfrm>
              <a:off x="4388" y="2162"/>
              <a:ext cx="117" cy="102"/>
            </a:xfrm>
            <a:custGeom>
              <a:avLst/>
              <a:gdLst>
                <a:gd name="T0" fmla="*/ 95 w 95"/>
                <a:gd name="T1" fmla="*/ 34 h 83"/>
                <a:gd name="T2" fmla="*/ 83 w 95"/>
                <a:gd name="T3" fmla="*/ 0 h 83"/>
                <a:gd name="T4" fmla="*/ 83 w 95"/>
                <a:gd name="T5" fmla="*/ 0 h 83"/>
                <a:gd name="T6" fmla="*/ 75 w 95"/>
                <a:gd name="T7" fmla="*/ 0 h 83"/>
                <a:gd name="T8" fmla="*/ 31 w 95"/>
                <a:gd name="T9" fmla="*/ 19 h 83"/>
                <a:gd name="T10" fmla="*/ 30 w 95"/>
                <a:gd name="T11" fmla="*/ 34 h 83"/>
                <a:gd name="T12" fmla="*/ 31 w 95"/>
                <a:gd name="T13" fmla="*/ 48 h 83"/>
                <a:gd name="T14" fmla="*/ 75 w 95"/>
                <a:gd name="T15" fmla="*/ 67 h 83"/>
                <a:gd name="T16" fmla="*/ 83 w 95"/>
                <a:gd name="T17" fmla="*/ 67 h 83"/>
                <a:gd name="T18" fmla="*/ 83 w 95"/>
                <a:gd name="T19" fmla="*/ 67 h 83"/>
                <a:gd name="T20" fmla="*/ 95 w 95"/>
                <a:gd name="T21" fmla="*/ 34 h 83"/>
                <a:gd name="T22" fmla="*/ 80 w 95"/>
                <a:gd name="T23" fmla="*/ 62 h 83"/>
                <a:gd name="T24" fmla="*/ 78 w 95"/>
                <a:gd name="T25" fmla="*/ 61 h 83"/>
                <a:gd name="T26" fmla="*/ 75 w 95"/>
                <a:gd name="T27" fmla="*/ 55 h 83"/>
                <a:gd name="T28" fmla="*/ 71 w 95"/>
                <a:gd name="T29" fmla="*/ 34 h 83"/>
                <a:gd name="T30" fmla="*/ 75 w 95"/>
                <a:gd name="T31" fmla="*/ 12 h 83"/>
                <a:gd name="T32" fmla="*/ 78 w 95"/>
                <a:gd name="T33" fmla="*/ 6 h 83"/>
                <a:gd name="T34" fmla="*/ 80 w 95"/>
                <a:gd name="T35" fmla="*/ 5 h 83"/>
                <a:gd name="T36" fmla="*/ 82 w 95"/>
                <a:gd name="T37" fmla="*/ 6 h 83"/>
                <a:gd name="T38" fmla="*/ 86 w 95"/>
                <a:gd name="T39" fmla="*/ 12 h 83"/>
                <a:gd name="T40" fmla="*/ 89 w 95"/>
                <a:gd name="T41" fmla="*/ 34 h 83"/>
                <a:gd name="T42" fmla="*/ 86 w 95"/>
                <a:gd name="T43" fmla="*/ 55 h 83"/>
                <a:gd name="T44" fmla="*/ 82 w 95"/>
                <a:gd name="T45" fmla="*/ 61 h 83"/>
                <a:gd name="T46" fmla="*/ 80 w 95"/>
                <a:gd name="T47" fmla="*/ 62 h 83"/>
                <a:gd name="T48" fmla="*/ 23 w 95"/>
                <a:gd name="T49" fmla="*/ 34 h 83"/>
                <a:gd name="T50" fmla="*/ 24 w 95"/>
                <a:gd name="T51" fmla="*/ 20 h 83"/>
                <a:gd name="T52" fmla="*/ 12 w 95"/>
                <a:gd name="T53" fmla="*/ 21 h 83"/>
                <a:gd name="T54" fmla="*/ 5 w 95"/>
                <a:gd name="T55" fmla="*/ 21 h 83"/>
                <a:gd name="T56" fmla="*/ 0 w 95"/>
                <a:gd name="T57" fmla="*/ 29 h 83"/>
                <a:gd name="T58" fmla="*/ 0 w 95"/>
                <a:gd name="T59" fmla="*/ 38 h 83"/>
                <a:gd name="T60" fmla="*/ 5 w 95"/>
                <a:gd name="T61" fmla="*/ 46 h 83"/>
                <a:gd name="T62" fmla="*/ 12 w 95"/>
                <a:gd name="T63" fmla="*/ 46 h 83"/>
                <a:gd name="T64" fmla="*/ 24 w 95"/>
                <a:gd name="T65" fmla="*/ 47 h 83"/>
                <a:gd name="T66" fmla="*/ 23 w 95"/>
                <a:gd name="T67" fmla="*/ 34 h 83"/>
                <a:gd name="T68" fmla="*/ 34 w 95"/>
                <a:gd name="T69" fmla="*/ 53 h 83"/>
                <a:gd name="T70" fmla="*/ 22 w 95"/>
                <a:gd name="T71" fmla="*/ 51 h 83"/>
                <a:gd name="T72" fmla="*/ 30 w 95"/>
                <a:gd name="T73" fmla="*/ 81 h 83"/>
                <a:gd name="T74" fmla="*/ 33 w 95"/>
                <a:gd name="T75" fmla="*/ 82 h 83"/>
                <a:gd name="T76" fmla="*/ 44 w 95"/>
                <a:gd name="T77" fmla="*/ 78 h 83"/>
                <a:gd name="T78" fmla="*/ 46 w 95"/>
                <a:gd name="T79" fmla="*/ 74 h 83"/>
                <a:gd name="T80" fmla="*/ 34 w 95"/>
                <a:gd name="T81" fmla="*/ 53 h 83"/>
                <a:gd name="T82" fmla="*/ 80 w 95"/>
                <a:gd name="T83" fmla="*/ 45 h 83"/>
                <a:gd name="T84" fmla="*/ 79 w 95"/>
                <a:gd name="T85" fmla="*/ 44 h 83"/>
                <a:gd name="T86" fmla="*/ 78 w 95"/>
                <a:gd name="T87" fmla="*/ 42 h 83"/>
                <a:gd name="T88" fmla="*/ 77 w 95"/>
                <a:gd name="T89" fmla="*/ 34 h 83"/>
                <a:gd name="T90" fmla="*/ 78 w 95"/>
                <a:gd name="T91" fmla="*/ 25 h 83"/>
                <a:gd name="T92" fmla="*/ 79 w 95"/>
                <a:gd name="T93" fmla="*/ 23 h 83"/>
                <a:gd name="T94" fmla="*/ 80 w 95"/>
                <a:gd name="T95" fmla="*/ 23 h 83"/>
                <a:gd name="T96" fmla="*/ 81 w 95"/>
                <a:gd name="T97" fmla="*/ 23 h 83"/>
                <a:gd name="T98" fmla="*/ 82 w 95"/>
                <a:gd name="T99" fmla="*/ 25 h 83"/>
                <a:gd name="T100" fmla="*/ 84 w 95"/>
                <a:gd name="T101" fmla="*/ 34 h 83"/>
                <a:gd name="T102" fmla="*/ 82 w 95"/>
                <a:gd name="T103" fmla="*/ 42 h 83"/>
                <a:gd name="T104" fmla="*/ 81 w 95"/>
                <a:gd name="T105" fmla="*/ 44 h 83"/>
                <a:gd name="T106" fmla="*/ 80 w 95"/>
                <a:gd name="T107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83">
                  <a:moveTo>
                    <a:pt x="95" y="34"/>
                  </a:moveTo>
                  <a:cubicBezTo>
                    <a:pt x="95" y="15"/>
                    <a:pt x="89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57" y="13"/>
                    <a:pt x="31" y="19"/>
                  </a:cubicBezTo>
                  <a:cubicBezTo>
                    <a:pt x="30" y="23"/>
                    <a:pt x="30" y="28"/>
                    <a:pt x="30" y="34"/>
                  </a:cubicBezTo>
                  <a:cubicBezTo>
                    <a:pt x="30" y="39"/>
                    <a:pt x="30" y="44"/>
                    <a:pt x="31" y="48"/>
                  </a:cubicBezTo>
                  <a:cubicBezTo>
                    <a:pt x="57" y="54"/>
                    <a:pt x="75" y="67"/>
                    <a:pt x="75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9" y="67"/>
                    <a:pt x="95" y="52"/>
                    <a:pt x="95" y="34"/>
                  </a:cubicBezTo>
                  <a:close/>
                  <a:moveTo>
                    <a:pt x="80" y="62"/>
                  </a:moveTo>
                  <a:cubicBezTo>
                    <a:pt x="79" y="62"/>
                    <a:pt x="78" y="61"/>
                    <a:pt x="78" y="61"/>
                  </a:cubicBezTo>
                  <a:cubicBezTo>
                    <a:pt x="77" y="59"/>
                    <a:pt x="76" y="57"/>
                    <a:pt x="75" y="55"/>
                  </a:cubicBezTo>
                  <a:cubicBezTo>
                    <a:pt x="72" y="49"/>
                    <a:pt x="71" y="42"/>
                    <a:pt x="71" y="34"/>
                  </a:cubicBezTo>
                  <a:cubicBezTo>
                    <a:pt x="71" y="25"/>
                    <a:pt x="72" y="18"/>
                    <a:pt x="75" y="12"/>
                  </a:cubicBezTo>
                  <a:cubicBezTo>
                    <a:pt x="76" y="10"/>
                    <a:pt x="77" y="8"/>
                    <a:pt x="78" y="6"/>
                  </a:cubicBezTo>
                  <a:cubicBezTo>
                    <a:pt x="78" y="6"/>
                    <a:pt x="79" y="5"/>
                    <a:pt x="80" y="5"/>
                  </a:cubicBezTo>
                  <a:cubicBezTo>
                    <a:pt x="81" y="5"/>
                    <a:pt x="82" y="6"/>
                    <a:pt x="82" y="6"/>
                  </a:cubicBezTo>
                  <a:cubicBezTo>
                    <a:pt x="84" y="8"/>
                    <a:pt x="85" y="10"/>
                    <a:pt x="86" y="12"/>
                  </a:cubicBezTo>
                  <a:cubicBezTo>
                    <a:pt x="88" y="18"/>
                    <a:pt x="89" y="25"/>
                    <a:pt x="89" y="34"/>
                  </a:cubicBezTo>
                  <a:cubicBezTo>
                    <a:pt x="89" y="42"/>
                    <a:pt x="88" y="49"/>
                    <a:pt x="86" y="55"/>
                  </a:cubicBezTo>
                  <a:cubicBezTo>
                    <a:pt x="85" y="57"/>
                    <a:pt x="84" y="59"/>
                    <a:pt x="82" y="61"/>
                  </a:cubicBezTo>
                  <a:cubicBezTo>
                    <a:pt x="82" y="61"/>
                    <a:pt x="81" y="62"/>
                    <a:pt x="80" y="62"/>
                  </a:cubicBezTo>
                  <a:close/>
                  <a:moveTo>
                    <a:pt x="23" y="34"/>
                  </a:moveTo>
                  <a:cubicBezTo>
                    <a:pt x="23" y="29"/>
                    <a:pt x="24" y="24"/>
                    <a:pt x="24" y="20"/>
                  </a:cubicBezTo>
                  <a:cubicBezTo>
                    <a:pt x="20" y="20"/>
                    <a:pt x="16" y="21"/>
                    <a:pt x="12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5" y="46"/>
                    <a:pt x="12" y="46"/>
                  </a:cubicBezTo>
                  <a:cubicBezTo>
                    <a:pt x="16" y="46"/>
                    <a:pt x="20" y="47"/>
                    <a:pt x="24" y="47"/>
                  </a:cubicBezTo>
                  <a:cubicBezTo>
                    <a:pt x="24" y="43"/>
                    <a:pt x="23" y="38"/>
                    <a:pt x="23" y="34"/>
                  </a:cubicBezTo>
                  <a:close/>
                  <a:moveTo>
                    <a:pt x="34" y="53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2"/>
                    <a:pt x="32" y="83"/>
                    <a:pt x="33" y="82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6" y="77"/>
                    <a:pt x="46" y="76"/>
                    <a:pt x="46" y="74"/>
                  </a:cubicBezTo>
                  <a:lnTo>
                    <a:pt x="34" y="53"/>
                  </a:lnTo>
                  <a:close/>
                  <a:moveTo>
                    <a:pt x="80" y="45"/>
                  </a:moveTo>
                  <a:cubicBezTo>
                    <a:pt x="80" y="45"/>
                    <a:pt x="79" y="44"/>
                    <a:pt x="79" y="44"/>
                  </a:cubicBezTo>
                  <a:cubicBezTo>
                    <a:pt x="79" y="44"/>
                    <a:pt x="78" y="43"/>
                    <a:pt x="78" y="42"/>
                  </a:cubicBezTo>
                  <a:cubicBezTo>
                    <a:pt x="77" y="40"/>
                    <a:pt x="77" y="37"/>
                    <a:pt x="77" y="34"/>
                  </a:cubicBezTo>
                  <a:cubicBezTo>
                    <a:pt x="77" y="30"/>
                    <a:pt x="77" y="28"/>
                    <a:pt x="78" y="25"/>
                  </a:cubicBezTo>
                  <a:cubicBezTo>
                    <a:pt x="78" y="24"/>
                    <a:pt x="79" y="24"/>
                    <a:pt x="79" y="23"/>
                  </a:cubicBezTo>
                  <a:cubicBezTo>
                    <a:pt x="79" y="23"/>
                    <a:pt x="80" y="23"/>
                    <a:pt x="80" y="23"/>
                  </a:cubicBezTo>
                  <a:cubicBezTo>
                    <a:pt x="80" y="23"/>
                    <a:pt x="81" y="23"/>
                    <a:pt x="81" y="23"/>
                  </a:cubicBezTo>
                  <a:cubicBezTo>
                    <a:pt x="81" y="24"/>
                    <a:pt x="82" y="24"/>
                    <a:pt x="82" y="25"/>
                  </a:cubicBezTo>
                  <a:cubicBezTo>
                    <a:pt x="83" y="28"/>
                    <a:pt x="84" y="30"/>
                    <a:pt x="84" y="34"/>
                  </a:cubicBezTo>
                  <a:cubicBezTo>
                    <a:pt x="84" y="37"/>
                    <a:pt x="83" y="40"/>
                    <a:pt x="82" y="42"/>
                  </a:cubicBezTo>
                  <a:cubicBezTo>
                    <a:pt x="82" y="43"/>
                    <a:pt x="81" y="44"/>
                    <a:pt x="81" y="44"/>
                  </a:cubicBezTo>
                  <a:cubicBezTo>
                    <a:pt x="81" y="44"/>
                    <a:pt x="80" y="45"/>
                    <a:pt x="8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71" name="Freeform 13"/>
            <p:cNvSpPr>
              <a:spLocks noEditPoints="1"/>
            </p:cNvSpPr>
            <p:nvPr/>
          </p:nvSpPr>
          <p:spPr bwMode="auto">
            <a:xfrm>
              <a:off x="4590" y="2004"/>
              <a:ext cx="61" cy="24"/>
            </a:xfrm>
            <a:custGeom>
              <a:avLst/>
              <a:gdLst>
                <a:gd name="T0" fmla="*/ 50 w 50"/>
                <a:gd name="T1" fmla="*/ 10 h 20"/>
                <a:gd name="T2" fmla="*/ 50 w 50"/>
                <a:gd name="T3" fmla="*/ 10 h 20"/>
                <a:gd name="T4" fmla="*/ 40 w 50"/>
                <a:gd name="T5" fmla="*/ 0 h 20"/>
                <a:gd name="T6" fmla="*/ 28 w 50"/>
                <a:gd name="T7" fmla="*/ 0 h 20"/>
                <a:gd name="T8" fmla="*/ 18 w 50"/>
                <a:gd name="T9" fmla="*/ 10 h 20"/>
                <a:gd name="T10" fmla="*/ 18 w 50"/>
                <a:gd name="T11" fmla="*/ 10 h 20"/>
                <a:gd name="T12" fmla="*/ 18 w 50"/>
                <a:gd name="T13" fmla="*/ 11 h 20"/>
                <a:gd name="T14" fmla="*/ 23 w 50"/>
                <a:gd name="T15" fmla="*/ 11 h 20"/>
                <a:gd name="T16" fmla="*/ 23 w 50"/>
                <a:gd name="T17" fmla="*/ 10 h 20"/>
                <a:gd name="T18" fmla="*/ 23 w 50"/>
                <a:gd name="T19" fmla="*/ 10 h 20"/>
                <a:gd name="T20" fmla="*/ 28 w 50"/>
                <a:gd name="T21" fmla="*/ 4 h 20"/>
                <a:gd name="T22" fmla="*/ 40 w 50"/>
                <a:gd name="T23" fmla="*/ 4 h 20"/>
                <a:gd name="T24" fmla="*/ 45 w 50"/>
                <a:gd name="T25" fmla="*/ 10 h 20"/>
                <a:gd name="T26" fmla="*/ 45 w 50"/>
                <a:gd name="T27" fmla="*/ 10 h 20"/>
                <a:gd name="T28" fmla="*/ 40 w 50"/>
                <a:gd name="T29" fmla="*/ 15 h 20"/>
                <a:gd name="T30" fmla="*/ 35 w 50"/>
                <a:gd name="T31" fmla="*/ 15 h 20"/>
                <a:gd name="T32" fmla="*/ 32 w 50"/>
                <a:gd name="T33" fmla="*/ 20 h 20"/>
                <a:gd name="T34" fmla="*/ 40 w 50"/>
                <a:gd name="T35" fmla="*/ 20 h 20"/>
                <a:gd name="T36" fmla="*/ 50 w 50"/>
                <a:gd name="T37" fmla="*/ 10 h 20"/>
                <a:gd name="T38" fmla="*/ 32 w 50"/>
                <a:gd name="T39" fmla="*/ 10 h 20"/>
                <a:gd name="T40" fmla="*/ 32 w 50"/>
                <a:gd name="T41" fmla="*/ 8 h 20"/>
                <a:gd name="T42" fmla="*/ 27 w 50"/>
                <a:gd name="T43" fmla="*/ 8 h 20"/>
                <a:gd name="T44" fmla="*/ 28 w 50"/>
                <a:gd name="T45" fmla="*/ 10 h 20"/>
                <a:gd name="T46" fmla="*/ 28 w 50"/>
                <a:gd name="T47" fmla="*/ 10 h 20"/>
                <a:gd name="T48" fmla="*/ 22 w 50"/>
                <a:gd name="T49" fmla="*/ 15 h 20"/>
                <a:gd name="T50" fmla="*/ 10 w 50"/>
                <a:gd name="T51" fmla="*/ 15 h 20"/>
                <a:gd name="T52" fmla="*/ 5 w 50"/>
                <a:gd name="T53" fmla="*/ 10 h 20"/>
                <a:gd name="T54" fmla="*/ 5 w 50"/>
                <a:gd name="T55" fmla="*/ 10 h 20"/>
                <a:gd name="T56" fmla="*/ 10 w 50"/>
                <a:gd name="T57" fmla="*/ 4 h 20"/>
                <a:gd name="T58" fmla="*/ 16 w 50"/>
                <a:gd name="T59" fmla="*/ 4 h 20"/>
                <a:gd name="T60" fmla="*/ 19 w 50"/>
                <a:gd name="T61" fmla="*/ 0 h 20"/>
                <a:gd name="T62" fmla="*/ 10 w 50"/>
                <a:gd name="T63" fmla="*/ 0 h 20"/>
                <a:gd name="T64" fmla="*/ 0 w 50"/>
                <a:gd name="T65" fmla="*/ 10 h 20"/>
                <a:gd name="T66" fmla="*/ 0 w 50"/>
                <a:gd name="T67" fmla="*/ 10 h 20"/>
                <a:gd name="T68" fmla="*/ 10 w 50"/>
                <a:gd name="T69" fmla="*/ 20 h 20"/>
                <a:gd name="T70" fmla="*/ 22 w 50"/>
                <a:gd name="T71" fmla="*/ 20 h 20"/>
                <a:gd name="T72" fmla="*/ 32 w 50"/>
                <a:gd name="T7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0" h="20"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4"/>
                    <a:pt x="46" y="0"/>
                    <a:pt x="4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18" y="4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7"/>
                    <a:pt x="25" y="4"/>
                    <a:pt x="28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3" y="4"/>
                    <a:pt x="45" y="7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3"/>
                    <a:pt x="43" y="15"/>
                    <a:pt x="40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4" y="17"/>
                    <a:pt x="33" y="18"/>
                    <a:pt x="32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6" y="20"/>
                    <a:pt x="50" y="15"/>
                    <a:pt x="50" y="10"/>
                  </a:cubicBezTo>
                  <a:close/>
                  <a:moveTo>
                    <a:pt x="32" y="10"/>
                  </a:moveTo>
                  <a:cubicBezTo>
                    <a:pt x="32" y="9"/>
                    <a:pt x="32" y="9"/>
                    <a:pt x="32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3"/>
                    <a:pt x="25" y="15"/>
                    <a:pt x="22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7" y="15"/>
                    <a:pt x="5" y="13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7"/>
                    <a:pt x="7" y="4"/>
                    <a:pt x="10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7" y="1"/>
                    <a:pt x="1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8" y="20"/>
                    <a:pt x="32" y="15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72" name="Freeform 14"/>
            <p:cNvSpPr>
              <a:spLocks noEditPoints="1"/>
            </p:cNvSpPr>
            <p:nvPr/>
          </p:nvSpPr>
          <p:spPr bwMode="auto">
            <a:xfrm>
              <a:off x="4647" y="1740"/>
              <a:ext cx="67" cy="65"/>
            </a:xfrm>
            <a:custGeom>
              <a:avLst/>
              <a:gdLst>
                <a:gd name="T0" fmla="*/ 27 w 54"/>
                <a:gd name="T1" fmla="*/ 0 h 53"/>
                <a:gd name="T2" fmla="*/ 0 w 54"/>
                <a:gd name="T3" fmla="*/ 26 h 53"/>
                <a:gd name="T4" fmla="*/ 27 w 54"/>
                <a:gd name="T5" fmla="*/ 53 h 53"/>
                <a:gd name="T6" fmla="*/ 54 w 54"/>
                <a:gd name="T7" fmla="*/ 26 h 53"/>
                <a:gd name="T8" fmla="*/ 27 w 54"/>
                <a:gd name="T9" fmla="*/ 0 h 53"/>
                <a:gd name="T10" fmla="*/ 16 w 54"/>
                <a:gd name="T11" fmla="*/ 43 h 53"/>
                <a:gd name="T12" fmla="*/ 17 w 54"/>
                <a:gd name="T13" fmla="*/ 38 h 53"/>
                <a:gd name="T14" fmla="*/ 7 w 54"/>
                <a:gd name="T15" fmla="*/ 24 h 53"/>
                <a:gd name="T16" fmla="*/ 13 w 54"/>
                <a:gd name="T17" fmla="*/ 12 h 53"/>
                <a:gd name="T18" fmla="*/ 27 w 54"/>
                <a:gd name="T19" fmla="*/ 6 h 53"/>
                <a:gd name="T20" fmla="*/ 41 w 54"/>
                <a:gd name="T21" fmla="*/ 12 h 53"/>
                <a:gd name="T22" fmla="*/ 47 w 54"/>
                <a:gd name="T23" fmla="*/ 24 h 53"/>
                <a:gd name="T24" fmla="*/ 37 w 54"/>
                <a:gd name="T25" fmla="*/ 38 h 53"/>
                <a:gd name="T26" fmla="*/ 38 w 54"/>
                <a:gd name="T27" fmla="*/ 43 h 53"/>
                <a:gd name="T28" fmla="*/ 27 w 54"/>
                <a:gd name="T29" fmla="*/ 46 h 53"/>
                <a:gd name="T30" fmla="*/ 16 w 54"/>
                <a:gd name="T31" fmla="*/ 43 h 53"/>
                <a:gd name="T32" fmla="*/ 29 w 54"/>
                <a:gd name="T33" fmla="*/ 33 h 53"/>
                <a:gd name="T34" fmla="*/ 30 w 54"/>
                <a:gd name="T35" fmla="*/ 35 h 53"/>
                <a:gd name="T36" fmla="*/ 30 w 54"/>
                <a:gd name="T37" fmla="*/ 38 h 53"/>
                <a:gd name="T38" fmla="*/ 29 w 54"/>
                <a:gd name="T39" fmla="*/ 40 h 53"/>
                <a:gd name="T40" fmla="*/ 25 w 54"/>
                <a:gd name="T41" fmla="*/ 40 h 53"/>
                <a:gd name="T42" fmla="*/ 24 w 54"/>
                <a:gd name="T43" fmla="*/ 38 h 53"/>
                <a:gd name="T44" fmla="*/ 24 w 54"/>
                <a:gd name="T45" fmla="*/ 35 h 53"/>
                <a:gd name="T46" fmla="*/ 25 w 54"/>
                <a:gd name="T47" fmla="*/ 33 h 53"/>
                <a:gd name="T48" fmla="*/ 26 w 54"/>
                <a:gd name="T49" fmla="*/ 10 h 53"/>
                <a:gd name="T50" fmla="*/ 28 w 54"/>
                <a:gd name="T51" fmla="*/ 10 h 53"/>
                <a:gd name="T52" fmla="*/ 29 w 54"/>
                <a:gd name="T53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53">
                  <a:moveTo>
                    <a:pt x="27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2" y="53"/>
                    <a:pt x="54" y="41"/>
                    <a:pt x="54" y="26"/>
                  </a:cubicBezTo>
                  <a:cubicBezTo>
                    <a:pt x="54" y="12"/>
                    <a:pt x="42" y="0"/>
                    <a:pt x="27" y="0"/>
                  </a:cubicBezTo>
                  <a:close/>
                  <a:moveTo>
                    <a:pt x="16" y="43"/>
                  </a:moveTo>
                  <a:cubicBezTo>
                    <a:pt x="17" y="42"/>
                    <a:pt x="17" y="40"/>
                    <a:pt x="17" y="38"/>
                  </a:cubicBezTo>
                  <a:cubicBezTo>
                    <a:pt x="17" y="32"/>
                    <a:pt x="13" y="26"/>
                    <a:pt x="7" y="24"/>
                  </a:cubicBezTo>
                  <a:cubicBezTo>
                    <a:pt x="8" y="20"/>
                    <a:pt x="10" y="15"/>
                    <a:pt x="13" y="12"/>
                  </a:cubicBezTo>
                  <a:cubicBezTo>
                    <a:pt x="17" y="8"/>
                    <a:pt x="22" y="6"/>
                    <a:pt x="27" y="6"/>
                  </a:cubicBezTo>
                  <a:cubicBezTo>
                    <a:pt x="32" y="6"/>
                    <a:pt x="37" y="8"/>
                    <a:pt x="41" y="12"/>
                  </a:cubicBezTo>
                  <a:cubicBezTo>
                    <a:pt x="44" y="15"/>
                    <a:pt x="46" y="20"/>
                    <a:pt x="47" y="24"/>
                  </a:cubicBezTo>
                  <a:cubicBezTo>
                    <a:pt x="41" y="26"/>
                    <a:pt x="37" y="32"/>
                    <a:pt x="37" y="38"/>
                  </a:cubicBezTo>
                  <a:cubicBezTo>
                    <a:pt x="37" y="40"/>
                    <a:pt x="37" y="42"/>
                    <a:pt x="38" y="43"/>
                  </a:cubicBezTo>
                  <a:cubicBezTo>
                    <a:pt x="35" y="45"/>
                    <a:pt x="31" y="46"/>
                    <a:pt x="27" y="46"/>
                  </a:cubicBezTo>
                  <a:cubicBezTo>
                    <a:pt x="23" y="46"/>
                    <a:pt x="19" y="45"/>
                    <a:pt x="16" y="43"/>
                  </a:cubicBezTo>
                  <a:close/>
                  <a:moveTo>
                    <a:pt x="29" y="33"/>
                  </a:moveTo>
                  <a:cubicBezTo>
                    <a:pt x="30" y="33"/>
                    <a:pt x="30" y="34"/>
                    <a:pt x="30" y="35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40"/>
                    <a:pt x="29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0"/>
                    <a:pt x="24" y="39"/>
                    <a:pt x="24" y="38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73" name="Freeform 15"/>
            <p:cNvSpPr>
              <a:spLocks noEditPoints="1"/>
            </p:cNvSpPr>
            <p:nvPr/>
          </p:nvSpPr>
          <p:spPr bwMode="auto">
            <a:xfrm>
              <a:off x="4639" y="1812"/>
              <a:ext cx="58" cy="46"/>
            </a:xfrm>
            <a:custGeom>
              <a:avLst/>
              <a:gdLst>
                <a:gd name="T0" fmla="*/ 22 w 58"/>
                <a:gd name="T1" fmla="*/ 46 h 46"/>
                <a:gd name="T2" fmla="*/ 0 w 58"/>
                <a:gd name="T3" fmla="*/ 24 h 46"/>
                <a:gd name="T4" fmla="*/ 11 w 58"/>
                <a:gd name="T5" fmla="*/ 13 h 46"/>
                <a:gd name="T6" fmla="*/ 22 w 58"/>
                <a:gd name="T7" fmla="*/ 24 h 46"/>
                <a:gd name="T8" fmla="*/ 47 w 58"/>
                <a:gd name="T9" fmla="*/ 0 h 46"/>
                <a:gd name="T10" fmla="*/ 58 w 58"/>
                <a:gd name="T11" fmla="*/ 11 h 46"/>
                <a:gd name="T12" fmla="*/ 22 w 58"/>
                <a:gd name="T13" fmla="*/ 46 h 46"/>
                <a:gd name="T14" fmla="*/ 6 w 58"/>
                <a:gd name="T15" fmla="*/ 24 h 46"/>
                <a:gd name="T16" fmla="*/ 22 w 58"/>
                <a:gd name="T17" fmla="*/ 40 h 46"/>
                <a:gd name="T18" fmla="*/ 51 w 58"/>
                <a:gd name="T19" fmla="*/ 11 h 46"/>
                <a:gd name="T20" fmla="*/ 47 w 58"/>
                <a:gd name="T21" fmla="*/ 6 h 46"/>
                <a:gd name="T22" fmla="*/ 22 w 58"/>
                <a:gd name="T23" fmla="*/ 30 h 46"/>
                <a:gd name="T24" fmla="*/ 11 w 58"/>
                <a:gd name="T25" fmla="*/ 19 h 46"/>
                <a:gd name="T26" fmla="*/ 6 w 58"/>
                <a:gd name="T27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46">
                  <a:moveTo>
                    <a:pt x="22" y="46"/>
                  </a:moveTo>
                  <a:lnTo>
                    <a:pt x="0" y="24"/>
                  </a:lnTo>
                  <a:lnTo>
                    <a:pt x="11" y="13"/>
                  </a:lnTo>
                  <a:lnTo>
                    <a:pt x="22" y="24"/>
                  </a:lnTo>
                  <a:lnTo>
                    <a:pt x="47" y="0"/>
                  </a:lnTo>
                  <a:lnTo>
                    <a:pt x="58" y="11"/>
                  </a:lnTo>
                  <a:lnTo>
                    <a:pt x="22" y="46"/>
                  </a:lnTo>
                  <a:close/>
                  <a:moveTo>
                    <a:pt x="6" y="24"/>
                  </a:moveTo>
                  <a:lnTo>
                    <a:pt x="22" y="40"/>
                  </a:lnTo>
                  <a:lnTo>
                    <a:pt x="51" y="11"/>
                  </a:lnTo>
                  <a:lnTo>
                    <a:pt x="47" y="6"/>
                  </a:lnTo>
                  <a:lnTo>
                    <a:pt x="22" y="30"/>
                  </a:lnTo>
                  <a:lnTo>
                    <a:pt x="11" y="19"/>
                  </a:lnTo>
                  <a:lnTo>
                    <a:pt x="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74" name="Freeform 16"/>
            <p:cNvSpPr>
              <a:spLocks noEditPoints="1"/>
            </p:cNvSpPr>
            <p:nvPr/>
          </p:nvSpPr>
          <p:spPr bwMode="auto">
            <a:xfrm>
              <a:off x="4541" y="1903"/>
              <a:ext cx="68" cy="91"/>
            </a:xfrm>
            <a:custGeom>
              <a:avLst/>
              <a:gdLst>
                <a:gd name="T0" fmla="*/ 53 w 56"/>
                <a:gd name="T1" fmla="*/ 9 h 74"/>
                <a:gd name="T2" fmla="*/ 49 w 56"/>
                <a:gd name="T3" fmla="*/ 9 h 74"/>
                <a:gd name="T4" fmla="*/ 49 w 56"/>
                <a:gd name="T5" fmla="*/ 14 h 74"/>
                <a:gd name="T6" fmla="*/ 51 w 56"/>
                <a:gd name="T7" fmla="*/ 14 h 74"/>
                <a:gd name="T8" fmla="*/ 51 w 56"/>
                <a:gd name="T9" fmla="*/ 51 h 74"/>
                <a:gd name="T10" fmla="*/ 32 w 56"/>
                <a:gd name="T11" fmla="*/ 51 h 74"/>
                <a:gd name="T12" fmla="*/ 32 w 56"/>
                <a:gd name="T13" fmla="*/ 70 h 74"/>
                <a:gd name="T14" fmla="*/ 5 w 56"/>
                <a:gd name="T15" fmla="*/ 70 h 74"/>
                <a:gd name="T16" fmla="*/ 5 w 56"/>
                <a:gd name="T17" fmla="*/ 14 h 74"/>
                <a:gd name="T18" fmla="*/ 7 w 56"/>
                <a:gd name="T19" fmla="*/ 14 h 74"/>
                <a:gd name="T20" fmla="*/ 7 w 56"/>
                <a:gd name="T21" fmla="*/ 9 h 74"/>
                <a:gd name="T22" fmla="*/ 2 w 56"/>
                <a:gd name="T23" fmla="*/ 9 h 74"/>
                <a:gd name="T24" fmla="*/ 0 w 56"/>
                <a:gd name="T25" fmla="*/ 12 h 74"/>
                <a:gd name="T26" fmla="*/ 0 w 56"/>
                <a:gd name="T27" fmla="*/ 72 h 74"/>
                <a:gd name="T28" fmla="*/ 2 w 56"/>
                <a:gd name="T29" fmla="*/ 74 h 74"/>
                <a:gd name="T30" fmla="*/ 39 w 56"/>
                <a:gd name="T31" fmla="*/ 74 h 74"/>
                <a:gd name="T32" fmla="*/ 56 w 56"/>
                <a:gd name="T33" fmla="*/ 57 h 74"/>
                <a:gd name="T34" fmla="*/ 56 w 56"/>
                <a:gd name="T35" fmla="*/ 12 h 74"/>
                <a:gd name="T36" fmla="*/ 53 w 56"/>
                <a:gd name="T37" fmla="*/ 9 h 74"/>
                <a:gd name="T38" fmla="*/ 37 w 56"/>
                <a:gd name="T39" fmla="*/ 70 h 74"/>
                <a:gd name="T40" fmla="*/ 37 w 56"/>
                <a:gd name="T41" fmla="*/ 56 h 74"/>
                <a:gd name="T42" fmla="*/ 51 w 56"/>
                <a:gd name="T43" fmla="*/ 56 h 74"/>
                <a:gd name="T44" fmla="*/ 37 w 56"/>
                <a:gd name="T45" fmla="*/ 70 h 74"/>
                <a:gd name="T46" fmla="*/ 46 w 56"/>
                <a:gd name="T47" fmla="*/ 9 h 74"/>
                <a:gd name="T48" fmla="*/ 37 w 56"/>
                <a:gd name="T49" fmla="*/ 9 h 74"/>
                <a:gd name="T50" fmla="*/ 37 w 56"/>
                <a:gd name="T51" fmla="*/ 5 h 74"/>
                <a:gd name="T52" fmla="*/ 32 w 56"/>
                <a:gd name="T53" fmla="*/ 0 h 74"/>
                <a:gd name="T54" fmla="*/ 23 w 56"/>
                <a:gd name="T55" fmla="*/ 0 h 74"/>
                <a:gd name="T56" fmla="*/ 19 w 56"/>
                <a:gd name="T57" fmla="*/ 5 h 74"/>
                <a:gd name="T58" fmla="*/ 19 w 56"/>
                <a:gd name="T59" fmla="*/ 9 h 74"/>
                <a:gd name="T60" fmla="*/ 9 w 56"/>
                <a:gd name="T61" fmla="*/ 9 h 74"/>
                <a:gd name="T62" fmla="*/ 9 w 56"/>
                <a:gd name="T63" fmla="*/ 19 h 74"/>
                <a:gd name="T64" fmla="*/ 46 w 56"/>
                <a:gd name="T65" fmla="*/ 19 h 74"/>
                <a:gd name="T66" fmla="*/ 46 w 56"/>
                <a:gd name="T67" fmla="*/ 9 h 74"/>
                <a:gd name="T68" fmla="*/ 32 w 56"/>
                <a:gd name="T69" fmla="*/ 9 h 74"/>
                <a:gd name="T70" fmla="*/ 23 w 56"/>
                <a:gd name="T71" fmla="*/ 9 h 74"/>
                <a:gd name="T72" fmla="*/ 23 w 56"/>
                <a:gd name="T73" fmla="*/ 5 h 74"/>
                <a:gd name="T74" fmla="*/ 23 w 56"/>
                <a:gd name="T75" fmla="*/ 5 h 74"/>
                <a:gd name="T76" fmla="*/ 32 w 56"/>
                <a:gd name="T77" fmla="*/ 5 h 74"/>
                <a:gd name="T78" fmla="*/ 32 w 56"/>
                <a:gd name="T79" fmla="*/ 5 h 74"/>
                <a:gd name="T80" fmla="*/ 32 w 56"/>
                <a:gd name="T81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6" h="74">
                  <a:moveTo>
                    <a:pt x="53" y="9"/>
                  </a:moveTo>
                  <a:cubicBezTo>
                    <a:pt x="49" y="9"/>
                    <a:pt x="49" y="9"/>
                    <a:pt x="49" y="9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10"/>
                    <a:pt x="0" y="1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1" y="74"/>
                    <a:pt x="2" y="74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0"/>
                    <a:pt x="55" y="9"/>
                    <a:pt x="53" y="9"/>
                  </a:cubicBezTo>
                  <a:close/>
                  <a:moveTo>
                    <a:pt x="37" y="70"/>
                  </a:moveTo>
                  <a:cubicBezTo>
                    <a:pt x="37" y="56"/>
                    <a:pt x="37" y="56"/>
                    <a:pt x="37" y="56"/>
                  </a:cubicBezTo>
                  <a:cubicBezTo>
                    <a:pt x="51" y="56"/>
                    <a:pt x="51" y="56"/>
                    <a:pt x="51" y="56"/>
                  </a:cubicBezTo>
                  <a:lnTo>
                    <a:pt x="37" y="70"/>
                  </a:lnTo>
                  <a:close/>
                  <a:moveTo>
                    <a:pt x="46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2"/>
                    <a:pt x="35" y="0"/>
                    <a:pt x="3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19" y="2"/>
                    <a:pt x="19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46" y="19"/>
                    <a:pt x="46" y="19"/>
                    <a:pt x="46" y="19"/>
                  </a:cubicBezTo>
                  <a:lnTo>
                    <a:pt x="46" y="9"/>
                  </a:lnTo>
                  <a:close/>
                  <a:moveTo>
                    <a:pt x="32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lnTo>
                    <a:pt x="3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75" name="Freeform 17"/>
            <p:cNvSpPr>
              <a:spLocks/>
            </p:cNvSpPr>
            <p:nvPr/>
          </p:nvSpPr>
          <p:spPr bwMode="auto">
            <a:xfrm>
              <a:off x="4290" y="2011"/>
              <a:ext cx="233" cy="131"/>
            </a:xfrm>
            <a:custGeom>
              <a:avLst/>
              <a:gdLst>
                <a:gd name="T0" fmla="*/ 190 w 190"/>
                <a:gd name="T1" fmla="*/ 74 h 106"/>
                <a:gd name="T2" fmla="*/ 166 w 190"/>
                <a:gd name="T3" fmla="*/ 43 h 106"/>
                <a:gd name="T4" fmla="*/ 122 w 190"/>
                <a:gd name="T5" fmla="*/ 0 h 106"/>
                <a:gd name="T6" fmla="*/ 87 w 190"/>
                <a:gd name="T7" fmla="*/ 16 h 106"/>
                <a:gd name="T8" fmla="*/ 67 w 190"/>
                <a:gd name="T9" fmla="*/ 7 h 106"/>
                <a:gd name="T10" fmla="*/ 42 w 190"/>
                <a:gd name="T11" fmla="*/ 32 h 106"/>
                <a:gd name="T12" fmla="*/ 43 w 190"/>
                <a:gd name="T13" fmla="*/ 35 h 106"/>
                <a:gd name="T14" fmla="*/ 36 w 190"/>
                <a:gd name="T15" fmla="*/ 35 h 106"/>
                <a:gd name="T16" fmla="*/ 0 w 190"/>
                <a:gd name="T17" fmla="*/ 70 h 106"/>
                <a:gd name="T18" fmla="*/ 36 w 190"/>
                <a:gd name="T19" fmla="*/ 106 h 106"/>
                <a:gd name="T20" fmla="*/ 158 w 190"/>
                <a:gd name="T21" fmla="*/ 106 h 106"/>
                <a:gd name="T22" fmla="*/ 158 w 190"/>
                <a:gd name="T23" fmla="*/ 106 h 106"/>
                <a:gd name="T24" fmla="*/ 190 w 190"/>
                <a:gd name="T25" fmla="*/ 7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0" h="106">
                  <a:moveTo>
                    <a:pt x="190" y="74"/>
                  </a:moveTo>
                  <a:cubicBezTo>
                    <a:pt x="190" y="59"/>
                    <a:pt x="180" y="46"/>
                    <a:pt x="166" y="43"/>
                  </a:cubicBezTo>
                  <a:cubicBezTo>
                    <a:pt x="165" y="19"/>
                    <a:pt x="146" y="0"/>
                    <a:pt x="122" y="0"/>
                  </a:cubicBezTo>
                  <a:cubicBezTo>
                    <a:pt x="107" y="0"/>
                    <a:pt x="95" y="6"/>
                    <a:pt x="87" y="16"/>
                  </a:cubicBezTo>
                  <a:cubicBezTo>
                    <a:pt x="82" y="11"/>
                    <a:pt x="75" y="7"/>
                    <a:pt x="67" y="7"/>
                  </a:cubicBezTo>
                  <a:cubicBezTo>
                    <a:pt x="54" y="7"/>
                    <a:pt x="42" y="18"/>
                    <a:pt x="42" y="32"/>
                  </a:cubicBezTo>
                  <a:cubicBezTo>
                    <a:pt x="42" y="33"/>
                    <a:pt x="43" y="34"/>
                    <a:pt x="43" y="35"/>
                  </a:cubicBezTo>
                  <a:cubicBezTo>
                    <a:pt x="41" y="35"/>
                    <a:pt x="38" y="35"/>
                    <a:pt x="36" y="35"/>
                  </a:cubicBezTo>
                  <a:cubicBezTo>
                    <a:pt x="16" y="35"/>
                    <a:pt x="0" y="51"/>
                    <a:pt x="0" y="70"/>
                  </a:cubicBezTo>
                  <a:cubicBezTo>
                    <a:pt x="0" y="90"/>
                    <a:pt x="16" y="106"/>
                    <a:pt x="36" y="106"/>
                  </a:cubicBezTo>
                  <a:cubicBezTo>
                    <a:pt x="158" y="106"/>
                    <a:pt x="158" y="106"/>
                    <a:pt x="158" y="106"/>
                  </a:cubicBezTo>
                  <a:cubicBezTo>
                    <a:pt x="158" y="106"/>
                    <a:pt x="158" y="106"/>
                    <a:pt x="158" y="106"/>
                  </a:cubicBezTo>
                  <a:cubicBezTo>
                    <a:pt x="176" y="106"/>
                    <a:pt x="190" y="92"/>
                    <a:pt x="190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76" name="Freeform 18"/>
            <p:cNvSpPr>
              <a:spLocks/>
            </p:cNvSpPr>
            <p:nvPr/>
          </p:nvSpPr>
          <p:spPr bwMode="auto">
            <a:xfrm>
              <a:off x="4538" y="1666"/>
              <a:ext cx="112" cy="123"/>
            </a:xfrm>
            <a:custGeom>
              <a:avLst/>
              <a:gdLst>
                <a:gd name="T0" fmla="*/ 61 w 91"/>
                <a:gd name="T1" fmla="*/ 28 h 100"/>
                <a:gd name="T2" fmla="*/ 51 w 91"/>
                <a:gd name="T3" fmla="*/ 39 h 100"/>
                <a:gd name="T4" fmla="*/ 46 w 91"/>
                <a:gd name="T5" fmla="*/ 47 h 100"/>
                <a:gd name="T6" fmla="*/ 48 w 91"/>
                <a:gd name="T7" fmla="*/ 30 h 100"/>
                <a:gd name="T8" fmla="*/ 48 w 91"/>
                <a:gd name="T9" fmla="*/ 15 h 100"/>
                <a:gd name="T10" fmla="*/ 23 w 91"/>
                <a:gd name="T11" fmla="*/ 5 h 100"/>
                <a:gd name="T12" fmla="*/ 13 w 91"/>
                <a:gd name="T13" fmla="*/ 30 h 100"/>
                <a:gd name="T14" fmla="*/ 24 w 91"/>
                <a:gd name="T15" fmla="*/ 41 h 100"/>
                <a:gd name="T16" fmla="*/ 38 w 91"/>
                <a:gd name="T17" fmla="*/ 51 h 100"/>
                <a:gd name="T18" fmla="*/ 29 w 91"/>
                <a:gd name="T19" fmla="*/ 49 h 100"/>
                <a:gd name="T20" fmla="*/ 14 w 91"/>
                <a:gd name="T21" fmla="*/ 49 h 100"/>
                <a:gd name="T22" fmla="*/ 4 w 91"/>
                <a:gd name="T23" fmla="*/ 74 h 100"/>
                <a:gd name="T24" fmla="*/ 30 w 91"/>
                <a:gd name="T25" fmla="*/ 85 h 100"/>
                <a:gd name="T26" fmla="*/ 40 w 91"/>
                <a:gd name="T27" fmla="*/ 73 h 100"/>
                <a:gd name="T28" fmla="*/ 45 w 91"/>
                <a:gd name="T29" fmla="*/ 65 h 100"/>
                <a:gd name="T30" fmla="*/ 43 w 91"/>
                <a:gd name="T31" fmla="*/ 97 h 100"/>
                <a:gd name="T32" fmla="*/ 45 w 91"/>
                <a:gd name="T33" fmla="*/ 100 h 100"/>
                <a:gd name="T34" fmla="*/ 61 w 91"/>
                <a:gd name="T35" fmla="*/ 93 h 100"/>
                <a:gd name="T36" fmla="*/ 78 w 91"/>
                <a:gd name="T37" fmla="*/ 85 h 100"/>
                <a:gd name="T38" fmla="*/ 76 w 91"/>
                <a:gd name="T39" fmla="*/ 82 h 100"/>
                <a:gd name="T40" fmla="*/ 53 w 91"/>
                <a:gd name="T41" fmla="*/ 62 h 100"/>
                <a:gd name="T42" fmla="*/ 61 w 91"/>
                <a:gd name="T43" fmla="*/ 64 h 100"/>
                <a:gd name="T44" fmla="*/ 77 w 91"/>
                <a:gd name="T45" fmla="*/ 64 h 100"/>
                <a:gd name="T46" fmla="*/ 87 w 91"/>
                <a:gd name="T47" fmla="*/ 38 h 100"/>
                <a:gd name="T48" fmla="*/ 61 w 91"/>
                <a:gd name="T49" fmla="*/ 2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100">
                  <a:moveTo>
                    <a:pt x="61" y="28"/>
                  </a:moveTo>
                  <a:cubicBezTo>
                    <a:pt x="56" y="30"/>
                    <a:pt x="52" y="34"/>
                    <a:pt x="51" y="39"/>
                  </a:cubicBezTo>
                  <a:cubicBezTo>
                    <a:pt x="50" y="41"/>
                    <a:pt x="48" y="44"/>
                    <a:pt x="46" y="47"/>
                  </a:cubicBezTo>
                  <a:cubicBezTo>
                    <a:pt x="46" y="42"/>
                    <a:pt x="47" y="34"/>
                    <a:pt x="48" y="30"/>
                  </a:cubicBezTo>
                  <a:cubicBezTo>
                    <a:pt x="50" y="26"/>
                    <a:pt x="50" y="20"/>
                    <a:pt x="48" y="15"/>
                  </a:cubicBezTo>
                  <a:cubicBezTo>
                    <a:pt x="44" y="5"/>
                    <a:pt x="32" y="0"/>
                    <a:pt x="23" y="5"/>
                  </a:cubicBezTo>
                  <a:cubicBezTo>
                    <a:pt x="13" y="9"/>
                    <a:pt x="9" y="20"/>
                    <a:pt x="13" y="30"/>
                  </a:cubicBezTo>
                  <a:cubicBezTo>
                    <a:pt x="15" y="35"/>
                    <a:pt x="19" y="39"/>
                    <a:pt x="24" y="41"/>
                  </a:cubicBezTo>
                  <a:cubicBezTo>
                    <a:pt x="28" y="42"/>
                    <a:pt x="34" y="46"/>
                    <a:pt x="38" y="51"/>
                  </a:cubicBezTo>
                  <a:cubicBezTo>
                    <a:pt x="34" y="50"/>
                    <a:pt x="31" y="49"/>
                    <a:pt x="29" y="49"/>
                  </a:cubicBezTo>
                  <a:cubicBezTo>
                    <a:pt x="24" y="47"/>
                    <a:pt x="19" y="46"/>
                    <a:pt x="14" y="49"/>
                  </a:cubicBezTo>
                  <a:cubicBezTo>
                    <a:pt x="4" y="53"/>
                    <a:pt x="0" y="65"/>
                    <a:pt x="4" y="74"/>
                  </a:cubicBezTo>
                  <a:cubicBezTo>
                    <a:pt x="8" y="84"/>
                    <a:pt x="20" y="89"/>
                    <a:pt x="30" y="85"/>
                  </a:cubicBezTo>
                  <a:cubicBezTo>
                    <a:pt x="35" y="82"/>
                    <a:pt x="38" y="78"/>
                    <a:pt x="40" y="73"/>
                  </a:cubicBezTo>
                  <a:cubicBezTo>
                    <a:pt x="41" y="71"/>
                    <a:pt x="42" y="68"/>
                    <a:pt x="45" y="65"/>
                  </a:cubicBezTo>
                  <a:cubicBezTo>
                    <a:pt x="50" y="78"/>
                    <a:pt x="48" y="90"/>
                    <a:pt x="43" y="97"/>
                  </a:cubicBezTo>
                  <a:cubicBezTo>
                    <a:pt x="45" y="100"/>
                    <a:pt x="45" y="100"/>
                    <a:pt x="45" y="100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6" y="82"/>
                    <a:pt x="76" y="82"/>
                    <a:pt x="76" y="82"/>
                  </a:cubicBezTo>
                  <a:cubicBezTo>
                    <a:pt x="68" y="81"/>
                    <a:pt x="58" y="74"/>
                    <a:pt x="53" y="62"/>
                  </a:cubicBezTo>
                  <a:cubicBezTo>
                    <a:pt x="56" y="62"/>
                    <a:pt x="59" y="63"/>
                    <a:pt x="61" y="64"/>
                  </a:cubicBezTo>
                  <a:cubicBezTo>
                    <a:pt x="66" y="66"/>
                    <a:pt x="72" y="66"/>
                    <a:pt x="77" y="64"/>
                  </a:cubicBezTo>
                  <a:cubicBezTo>
                    <a:pt x="87" y="60"/>
                    <a:pt x="91" y="48"/>
                    <a:pt x="87" y="38"/>
                  </a:cubicBezTo>
                  <a:cubicBezTo>
                    <a:pt x="82" y="28"/>
                    <a:pt x="71" y="24"/>
                    <a:pt x="6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77" name="Freeform 19"/>
            <p:cNvSpPr>
              <a:spLocks noEditPoints="1"/>
            </p:cNvSpPr>
            <p:nvPr/>
          </p:nvSpPr>
          <p:spPr bwMode="auto">
            <a:xfrm>
              <a:off x="4472" y="1960"/>
              <a:ext cx="56" cy="59"/>
            </a:xfrm>
            <a:custGeom>
              <a:avLst/>
              <a:gdLst>
                <a:gd name="T0" fmla="*/ 43 w 46"/>
                <a:gd name="T1" fmla="*/ 28 h 48"/>
                <a:gd name="T2" fmla="*/ 46 w 46"/>
                <a:gd name="T3" fmla="*/ 16 h 48"/>
                <a:gd name="T4" fmla="*/ 41 w 46"/>
                <a:gd name="T5" fmla="*/ 8 h 48"/>
                <a:gd name="T6" fmla="*/ 37 w 46"/>
                <a:gd name="T7" fmla="*/ 9 h 48"/>
                <a:gd name="T8" fmla="*/ 28 w 46"/>
                <a:gd name="T9" fmla="*/ 0 h 48"/>
                <a:gd name="T10" fmla="*/ 18 w 46"/>
                <a:gd name="T11" fmla="*/ 0 h 48"/>
                <a:gd name="T12" fmla="*/ 17 w 46"/>
                <a:gd name="T13" fmla="*/ 4 h 48"/>
                <a:gd name="T14" fmla="*/ 4 w 46"/>
                <a:gd name="T15" fmla="*/ 8 h 48"/>
                <a:gd name="T16" fmla="*/ 0 w 46"/>
                <a:gd name="T17" fmla="*/ 16 h 48"/>
                <a:gd name="T18" fmla="*/ 3 w 46"/>
                <a:gd name="T19" fmla="*/ 19 h 48"/>
                <a:gd name="T20" fmla="*/ 0 w 46"/>
                <a:gd name="T21" fmla="*/ 32 h 48"/>
                <a:gd name="T22" fmla="*/ 4 w 46"/>
                <a:gd name="T23" fmla="*/ 40 h 48"/>
                <a:gd name="T24" fmla="*/ 9 w 46"/>
                <a:gd name="T25" fmla="*/ 39 h 48"/>
                <a:gd name="T26" fmla="*/ 18 w 46"/>
                <a:gd name="T27" fmla="*/ 48 h 48"/>
                <a:gd name="T28" fmla="*/ 28 w 46"/>
                <a:gd name="T29" fmla="*/ 48 h 48"/>
                <a:gd name="T30" fmla="*/ 29 w 46"/>
                <a:gd name="T31" fmla="*/ 43 h 48"/>
                <a:gd name="T32" fmla="*/ 41 w 46"/>
                <a:gd name="T33" fmla="*/ 40 h 48"/>
                <a:gd name="T34" fmla="*/ 46 w 46"/>
                <a:gd name="T35" fmla="*/ 32 h 48"/>
                <a:gd name="T36" fmla="*/ 43 w 46"/>
                <a:gd name="T37" fmla="*/ 28 h 48"/>
                <a:gd name="T38" fmla="*/ 23 w 46"/>
                <a:gd name="T39" fmla="*/ 34 h 48"/>
                <a:gd name="T40" fmla="*/ 13 w 46"/>
                <a:gd name="T41" fmla="*/ 24 h 48"/>
                <a:gd name="T42" fmla="*/ 23 w 46"/>
                <a:gd name="T43" fmla="*/ 14 h 48"/>
                <a:gd name="T44" fmla="*/ 33 w 46"/>
                <a:gd name="T45" fmla="*/ 24 h 48"/>
                <a:gd name="T46" fmla="*/ 23 w 46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" h="48">
                  <a:moveTo>
                    <a:pt x="43" y="28"/>
                  </a:moveTo>
                  <a:cubicBezTo>
                    <a:pt x="40" y="24"/>
                    <a:pt x="42" y="18"/>
                    <a:pt x="46" y="16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38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3"/>
                    <a:pt x="17" y="4"/>
                  </a:cubicBezTo>
                  <a:cubicBezTo>
                    <a:pt x="14" y="9"/>
                    <a:pt x="9" y="10"/>
                    <a:pt x="4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5" y="24"/>
                    <a:pt x="4" y="29"/>
                    <a:pt x="0" y="3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39"/>
                    <a:pt x="7" y="39"/>
                    <a:pt x="9" y="39"/>
                  </a:cubicBezTo>
                  <a:cubicBezTo>
                    <a:pt x="14" y="39"/>
                    <a:pt x="18" y="43"/>
                    <a:pt x="1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6"/>
                    <a:pt x="28" y="45"/>
                    <a:pt x="29" y="43"/>
                  </a:cubicBezTo>
                  <a:cubicBezTo>
                    <a:pt x="31" y="39"/>
                    <a:pt x="37" y="38"/>
                    <a:pt x="41" y="40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1"/>
                    <a:pt x="44" y="30"/>
                    <a:pt x="43" y="28"/>
                  </a:cubicBezTo>
                  <a:close/>
                  <a:moveTo>
                    <a:pt x="23" y="34"/>
                  </a:moveTo>
                  <a:cubicBezTo>
                    <a:pt x="17" y="34"/>
                    <a:pt x="13" y="29"/>
                    <a:pt x="13" y="24"/>
                  </a:cubicBezTo>
                  <a:cubicBezTo>
                    <a:pt x="13" y="18"/>
                    <a:pt x="17" y="14"/>
                    <a:pt x="23" y="14"/>
                  </a:cubicBezTo>
                  <a:cubicBezTo>
                    <a:pt x="28" y="14"/>
                    <a:pt x="33" y="18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78" name="Freeform 20"/>
            <p:cNvSpPr>
              <a:spLocks/>
            </p:cNvSpPr>
            <p:nvPr/>
          </p:nvSpPr>
          <p:spPr bwMode="auto">
            <a:xfrm>
              <a:off x="4520" y="1804"/>
              <a:ext cx="86" cy="87"/>
            </a:xfrm>
            <a:custGeom>
              <a:avLst/>
              <a:gdLst>
                <a:gd name="T0" fmla="*/ 53 w 70"/>
                <a:gd name="T1" fmla="*/ 45 h 71"/>
                <a:gd name="T2" fmla="*/ 41 w 70"/>
                <a:gd name="T3" fmla="*/ 32 h 71"/>
                <a:gd name="T4" fmla="*/ 70 w 70"/>
                <a:gd name="T5" fmla="*/ 10 h 71"/>
                <a:gd name="T6" fmla="*/ 62 w 70"/>
                <a:gd name="T7" fmla="*/ 1 h 71"/>
                <a:gd name="T8" fmla="*/ 25 w 70"/>
                <a:gd name="T9" fmla="*/ 16 h 71"/>
                <a:gd name="T10" fmla="*/ 13 w 70"/>
                <a:gd name="T11" fmla="*/ 4 h 71"/>
                <a:gd name="T12" fmla="*/ 2 w 70"/>
                <a:gd name="T13" fmla="*/ 3 h 71"/>
                <a:gd name="T14" fmla="*/ 4 w 70"/>
                <a:gd name="T15" fmla="*/ 13 h 71"/>
                <a:gd name="T16" fmla="*/ 16 w 70"/>
                <a:gd name="T17" fmla="*/ 25 h 71"/>
                <a:gd name="T18" fmla="*/ 1 w 70"/>
                <a:gd name="T19" fmla="*/ 62 h 71"/>
                <a:gd name="T20" fmla="*/ 10 w 70"/>
                <a:gd name="T21" fmla="*/ 71 h 71"/>
                <a:gd name="T22" fmla="*/ 32 w 70"/>
                <a:gd name="T23" fmla="*/ 41 h 71"/>
                <a:gd name="T24" fmla="*/ 44 w 70"/>
                <a:gd name="T25" fmla="*/ 53 h 71"/>
                <a:gd name="T26" fmla="*/ 44 w 70"/>
                <a:gd name="T27" fmla="*/ 71 h 71"/>
                <a:gd name="T28" fmla="*/ 53 w 70"/>
                <a:gd name="T29" fmla="*/ 71 h 71"/>
                <a:gd name="T30" fmla="*/ 57 w 70"/>
                <a:gd name="T31" fmla="*/ 58 h 71"/>
                <a:gd name="T32" fmla="*/ 70 w 70"/>
                <a:gd name="T33" fmla="*/ 53 h 71"/>
                <a:gd name="T34" fmla="*/ 70 w 70"/>
                <a:gd name="T35" fmla="*/ 45 h 71"/>
                <a:gd name="T36" fmla="*/ 53 w 70"/>
                <a:gd name="T37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71">
                  <a:moveTo>
                    <a:pt x="53" y="45"/>
                  </a:moveTo>
                  <a:cubicBezTo>
                    <a:pt x="41" y="32"/>
                    <a:pt x="41" y="32"/>
                    <a:pt x="41" y="32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1"/>
                    <a:pt x="5" y="0"/>
                    <a:pt x="2" y="3"/>
                  </a:cubicBezTo>
                  <a:cubicBezTo>
                    <a:pt x="0" y="5"/>
                    <a:pt x="1" y="10"/>
                    <a:pt x="4" y="13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53" y="45"/>
                    <a:pt x="53" y="45"/>
                    <a:pt x="53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79" name="Freeform 21"/>
            <p:cNvSpPr>
              <a:spLocks noEditPoints="1"/>
            </p:cNvSpPr>
            <p:nvPr/>
          </p:nvSpPr>
          <p:spPr bwMode="auto">
            <a:xfrm>
              <a:off x="4625" y="1859"/>
              <a:ext cx="30" cy="56"/>
            </a:xfrm>
            <a:custGeom>
              <a:avLst/>
              <a:gdLst>
                <a:gd name="T0" fmla="*/ 16 w 24"/>
                <a:gd name="T1" fmla="*/ 45 h 46"/>
                <a:gd name="T2" fmla="*/ 16 w 24"/>
                <a:gd name="T3" fmla="*/ 45 h 46"/>
                <a:gd name="T4" fmla="*/ 23 w 24"/>
                <a:gd name="T5" fmla="*/ 35 h 46"/>
                <a:gd name="T6" fmla="*/ 21 w 24"/>
                <a:gd name="T7" fmla="*/ 24 h 46"/>
                <a:gd name="T8" fmla="*/ 11 w 24"/>
                <a:gd name="T9" fmla="*/ 17 h 46"/>
                <a:gd name="T10" fmla="*/ 11 w 24"/>
                <a:gd name="T11" fmla="*/ 17 h 46"/>
                <a:gd name="T12" fmla="*/ 10 w 24"/>
                <a:gd name="T13" fmla="*/ 17 h 46"/>
                <a:gd name="T14" fmla="*/ 11 w 24"/>
                <a:gd name="T15" fmla="*/ 21 h 46"/>
                <a:gd name="T16" fmla="*/ 12 w 24"/>
                <a:gd name="T17" fmla="*/ 21 h 46"/>
                <a:gd name="T18" fmla="*/ 12 w 24"/>
                <a:gd name="T19" fmla="*/ 21 h 46"/>
                <a:gd name="T20" fmla="*/ 17 w 24"/>
                <a:gd name="T21" fmla="*/ 25 h 46"/>
                <a:gd name="T22" fmla="*/ 19 w 24"/>
                <a:gd name="T23" fmla="*/ 35 h 46"/>
                <a:gd name="T24" fmla="*/ 16 w 24"/>
                <a:gd name="T25" fmla="*/ 41 h 46"/>
                <a:gd name="T26" fmla="*/ 16 w 24"/>
                <a:gd name="T27" fmla="*/ 41 h 46"/>
                <a:gd name="T28" fmla="*/ 10 w 24"/>
                <a:gd name="T29" fmla="*/ 37 h 46"/>
                <a:gd name="T30" fmla="*/ 9 w 24"/>
                <a:gd name="T31" fmla="*/ 32 h 46"/>
                <a:gd name="T32" fmla="*/ 5 w 24"/>
                <a:gd name="T33" fmla="*/ 30 h 46"/>
                <a:gd name="T34" fmla="*/ 6 w 24"/>
                <a:gd name="T35" fmla="*/ 38 h 46"/>
                <a:gd name="T36" fmla="*/ 16 w 24"/>
                <a:gd name="T37" fmla="*/ 45 h 46"/>
                <a:gd name="T38" fmla="*/ 13 w 24"/>
                <a:gd name="T39" fmla="*/ 29 h 46"/>
                <a:gd name="T40" fmla="*/ 15 w 24"/>
                <a:gd name="T41" fmla="*/ 29 h 46"/>
                <a:gd name="T42" fmla="*/ 14 w 24"/>
                <a:gd name="T43" fmla="*/ 25 h 46"/>
                <a:gd name="T44" fmla="*/ 13 w 24"/>
                <a:gd name="T45" fmla="*/ 25 h 46"/>
                <a:gd name="T46" fmla="*/ 12 w 24"/>
                <a:gd name="T47" fmla="*/ 25 h 46"/>
                <a:gd name="T48" fmla="*/ 7 w 24"/>
                <a:gd name="T49" fmla="*/ 21 h 46"/>
                <a:gd name="T50" fmla="*/ 5 w 24"/>
                <a:gd name="T51" fmla="*/ 11 h 46"/>
                <a:gd name="T52" fmla="*/ 9 w 24"/>
                <a:gd name="T53" fmla="*/ 5 h 46"/>
                <a:gd name="T54" fmla="*/ 9 w 24"/>
                <a:gd name="T55" fmla="*/ 5 h 46"/>
                <a:gd name="T56" fmla="*/ 14 w 24"/>
                <a:gd name="T57" fmla="*/ 9 h 46"/>
                <a:gd name="T58" fmla="*/ 15 w 24"/>
                <a:gd name="T59" fmla="*/ 14 h 46"/>
                <a:gd name="T60" fmla="*/ 20 w 24"/>
                <a:gd name="T61" fmla="*/ 16 h 46"/>
                <a:gd name="T62" fmla="*/ 18 w 24"/>
                <a:gd name="T63" fmla="*/ 8 h 46"/>
                <a:gd name="T64" fmla="*/ 8 w 24"/>
                <a:gd name="T65" fmla="*/ 1 h 46"/>
                <a:gd name="T66" fmla="*/ 8 w 24"/>
                <a:gd name="T67" fmla="*/ 1 h 46"/>
                <a:gd name="T68" fmla="*/ 1 w 24"/>
                <a:gd name="T69" fmla="*/ 11 h 46"/>
                <a:gd name="T70" fmla="*/ 3 w 24"/>
                <a:gd name="T71" fmla="*/ 22 h 46"/>
                <a:gd name="T72" fmla="*/ 13 w 24"/>
                <a:gd name="T73" fmla="*/ 2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46">
                  <a:moveTo>
                    <a:pt x="16" y="45"/>
                  </a:moveTo>
                  <a:cubicBezTo>
                    <a:pt x="16" y="45"/>
                    <a:pt x="16" y="45"/>
                    <a:pt x="16" y="45"/>
                  </a:cubicBezTo>
                  <a:cubicBezTo>
                    <a:pt x="21" y="44"/>
                    <a:pt x="24" y="39"/>
                    <a:pt x="23" y="3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19"/>
                    <a:pt x="16" y="16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0" y="17"/>
                    <a:pt x="10" y="17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4" y="20"/>
                    <a:pt x="17" y="22"/>
                    <a:pt x="17" y="2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8"/>
                    <a:pt x="18" y="40"/>
                    <a:pt x="16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3" y="41"/>
                    <a:pt x="11" y="40"/>
                    <a:pt x="10" y="37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2"/>
                    <a:pt x="6" y="31"/>
                    <a:pt x="5" y="30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7" y="43"/>
                    <a:pt x="12" y="46"/>
                    <a:pt x="16" y="45"/>
                  </a:cubicBezTo>
                  <a:close/>
                  <a:moveTo>
                    <a:pt x="13" y="29"/>
                  </a:moveTo>
                  <a:cubicBezTo>
                    <a:pt x="14" y="29"/>
                    <a:pt x="14" y="29"/>
                    <a:pt x="15" y="29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0" y="26"/>
                    <a:pt x="8" y="24"/>
                    <a:pt x="7" y="2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8"/>
                    <a:pt x="6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5"/>
                    <a:pt x="14" y="6"/>
                    <a:pt x="14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8" y="15"/>
                    <a:pt x="20" y="16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4"/>
                    <a:pt x="13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3" y="2"/>
                    <a:pt x="0" y="7"/>
                    <a:pt x="1" y="1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7"/>
                    <a:pt x="9" y="30"/>
                    <a:pt x="1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80" name="Freeform 22"/>
            <p:cNvSpPr>
              <a:spLocks/>
            </p:cNvSpPr>
            <p:nvPr/>
          </p:nvSpPr>
          <p:spPr bwMode="auto">
            <a:xfrm>
              <a:off x="4392" y="1845"/>
              <a:ext cx="113" cy="113"/>
            </a:xfrm>
            <a:custGeom>
              <a:avLst/>
              <a:gdLst>
                <a:gd name="T0" fmla="*/ 29 w 92"/>
                <a:gd name="T1" fmla="*/ 17 h 92"/>
                <a:gd name="T2" fmla="*/ 92 w 92"/>
                <a:gd name="T3" fmla="*/ 0 h 92"/>
                <a:gd name="T4" fmla="*/ 92 w 92"/>
                <a:gd name="T5" fmla="*/ 6 h 92"/>
                <a:gd name="T6" fmla="*/ 92 w 92"/>
                <a:gd name="T7" fmla="*/ 17 h 92"/>
                <a:gd name="T8" fmla="*/ 92 w 92"/>
                <a:gd name="T9" fmla="*/ 66 h 92"/>
                <a:gd name="T10" fmla="*/ 72 w 92"/>
                <a:gd name="T11" fmla="*/ 81 h 92"/>
                <a:gd name="T12" fmla="*/ 52 w 92"/>
                <a:gd name="T13" fmla="*/ 66 h 92"/>
                <a:gd name="T14" fmla="*/ 72 w 92"/>
                <a:gd name="T15" fmla="*/ 52 h 92"/>
                <a:gd name="T16" fmla="*/ 80 w 92"/>
                <a:gd name="T17" fmla="*/ 53 h 92"/>
                <a:gd name="T18" fmla="*/ 80 w 92"/>
                <a:gd name="T19" fmla="*/ 24 h 92"/>
                <a:gd name="T20" fmla="*/ 40 w 92"/>
                <a:gd name="T21" fmla="*/ 35 h 92"/>
                <a:gd name="T22" fmla="*/ 40 w 92"/>
                <a:gd name="T23" fmla="*/ 78 h 92"/>
                <a:gd name="T24" fmla="*/ 20 w 92"/>
                <a:gd name="T25" fmla="*/ 92 h 92"/>
                <a:gd name="T26" fmla="*/ 0 w 92"/>
                <a:gd name="T27" fmla="*/ 78 h 92"/>
                <a:gd name="T28" fmla="*/ 20 w 92"/>
                <a:gd name="T29" fmla="*/ 63 h 92"/>
                <a:gd name="T30" fmla="*/ 29 w 92"/>
                <a:gd name="T31" fmla="*/ 65 h 92"/>
                <a:gd name="T32" fmla="*/ 29 w 92"/>
                <a:gd name="T33" fmla="*/ 35 h 92"/>
                <a:gd name="T34" fmla="*/ 29 w 92"/>
                <a:gd name="T35" fmla="*/ 1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2">
                  <a:moveTo>
                    <a:pt x="29" y="17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2" y="74"/>
                    <a:pt x="83" y="81"/>
                    <a:pt x="72" y="81"/>
                  </a:cubicBezTo>
                  <a:cubicBezTo>
                    <a:pt x="61" y="81"/>
                    <a:pt x="52" y="74"/>
                    <a:pt x="52" y="66"/>
                  </a:cubicBezTo>
                  <a:cubicBezTo>
                    <a:pt x="52" y="58"/>
                    <a:pt x="61" y="52"/>
                    <a:pt x="72" y="52"/>
                  </a:cubicBezTo>
                  <a:cubicBezTo>
                    <a:pt x="75" y="52"/>
                    <a:pt x="78" y="52"/>
                    <a:pt x="80" y="53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0" y="86"/>
                    <a:pt x="31" y="92"/>
                    <a:pt x="20" y="92"/>
                  </a:cubicBezTo>
                  <a:cubicBezTo>
                    <a:pt x="9" y="92"/>
                    <a:pt x="0" y="86"/>
                    <a:pt x="0" y="78"/>
                  </a:cubicBezTo>
                  <a:cubicBezTo>
                    <a:pt x="0" y="70"/>
                    <a:pt x="9" y="63"/>
                    <a:pt x="20" y="63"/>
                  </a:cubicBezTo>
                  <a:cubicBezTo>
                    <a:pt x="23" y="63"/>
                    <a:pt x="26" y="64"/>
                    <a:pt x="29" y="65"/>
                  </a:cubicBezTo>
                  <a:cubicBezTo>
                    <a:pt x="29" y="35"/>
                    <a:pt x="29" y="35"/>
                    <a:pt x="29" y="35"/>
                  </a:cubicBez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81" name="Freeform 23"/>
            <p:cNvSpPr>
              <a:spLocks noEditPoints="1"/>
            </p:cNvSpPr>
            <p:nvPr/>
          </p:nvSpPr>
          <p:spPr bwMode="auto">
            <a:xfrm>
              <a:off x="4483" y="1597"/>
              <a:ext cx="80" cy="112"/>
            </a:xfrm>
            <a:custGeom>
              <a:avLst/>
              <a:gdLst>
                <a:gd name="T0" fmla="*/ 38 w 65"/>
                <a:gd name="T1" fmla="*/ 46 h 91"/>
                <a:gd name="T2" fmla="*/ 46 w 65"/>
                <a:gd name="T3" fmla="*/ 26 h 91"/>
                <a:gd name="T4" fmla="*/ 52 w 65"/>
                <a:gd name="T5" fmla="*/ 33 h 91"/>
                <a:gd name="T6" fmla="*/ 47 w 65"/>
                <a:gd name="T7" fmla="*/ 46 h 91"/>
                <a:gd name="T8" fmla="*/ 52 w 65"/>
                <a:gd name="T9" fmla="*/ 59 h 91"/>
                <a:gd name="T10" fmla="*/ 45 w 65"/>
                <a:gd name="T11" fmla="*/ 65 h 91"/>
                <a:gd name="T12" fmla="*/ 38 w 65"/>
                <a:gd name="T13" fmla="*/ 46 h 91"/>
                <a:gd name="T14" fmla="*/ 32 w 65"/>
                <a:gd name="T15" fmla="*/ 78 h 91"/>
                <a:gd name="T16" fmla="*/ 19 w 65"/>
                <a:gd name="T17" fmla="*/ 45 h 91"/>
                <a:gd name="T18" fmla="*/ 33 w 65"/>
                <a:gd name="T19" fmla="*/ 13 h 91"/>
                <a:gd name="T20" fmla="*/ 39 w 65"/>
                <a:gd name="T21" fmla="*/ 20 h 91"/>
                <a:gd name="T22" fmla="*/ 39 w 65"/>
                <a:gd name="T23" fmla="*/ 20 h 91"/>
                <a:gd name="T24" fmla="*/ 28 w 65"/>
                <a:gd name="T25" fmla="*/ 45 h 91"/>
                <a:gd name="T26" fmla="*/ 39 w 65"/>
                <a:gd name="T27" fmla="*/ 72 h 91"/>
                <a:gd name="T28" fmla="*/ 32 w 65"/>
                <a:gd name="T29" fmla="*/ 78 h 91"/>
                <a:gd name="T30" fmla="*/ 6 w 65"/>
                <a:gd name="T31" fmla="*/ 20 h 91"/>
                <a:gd name="T32" fmla="*/ 20 w 65"/>
                <a:gd name="T33" fmla="*/ 0 h 91"/>
                <a:gd name="T34" fmla="*/ 20 w 65"/>
                <a:gd name="T35" fmla="*/ 0 h 91"/>
                <a:gd name="T36" fmla="*/ 27 w 65"/>
                <a:gd name="T37" fmla="*/ 6 h 91"/>
                <a:gd name="T38" fmla="*/ 10 w 65"/>
                <a:gd name="T39" fmla="*/ 45 h 91"/>
                <a:gd name="T40" fmla="*/ 26 w 65"/>
                <a:gd name="T41" fmla="*/ 85 h 91"/>
                <a:gd name="T42" fmla="*/ 19 w 65"/>
                <a:gd name="T43" fmla="*/ 91 h 91"/>
                <a:gd name="T44" fmla="*/ 5 w 65"/>
                <a:gd name="T45" fmla="*/ 70 h 91"/>
                <a:gd name="T46" fmla="*/ 1 w 65"/>
                <a:gd name="T47" fmla="*/ 45 h 91"/>
                <a:gd name="T48" fmla="*/ 6 w 65"/>
                <a:gd name="T49" fmla="*/ 20 h 91"/>
                <a:gd name="T50" fmla="*/ 61 w 65"/>
                <a:gd name="T51" fmla="*/ 50 h 91"/>
                <a:gd name="T52" fmla="*/ 65 w 65"/>
                <a:gd name="T53" fmla="*/ 46 h 91"/>
                <a:gd name="T54" fmla="*/ 61 w 65"/>
                <a:gd name="T55" fmla="*/ 41 h 91"/>
                <a:gd name="T56" fmla="*/ 56 w 65"/>
                <a:gd name="T57" fmla="*/ 46 h 91"/>
                <a:gd name="T58" fmla="*/ 61 w 65"/>
                <a:gd name="T59" fmla="*/ 5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5" h="91">
                  <a:moveTo>
                    <a:pt x="38" y="46"/>
                  </a:moveTo>
                  <a:cubicBezTo>
                    <a:pt x="38" y="38"/>
                    <a:pt x="41" y="31"/>
                    <a:pt x="46" y="26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9" y="36"/>
                    <a:pt x="47" y="41"/>
                    <a:pt x="47" y="46"/>
                  </a:cubicBezTo>
                  <a:cubicBezTo>
                    <a:pt x="47" y="51"/>
                    <a:pt x="49" y="55"/>
                    <a:pt x="52" y="59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0" y="60"/>
                    <a:pt x="37" y="53"/>
                    <a:pt x="38" y="46"/>
                  </a:cubicBezTo>
                  <a:close/>
                  <a:moveTo>
                    <a:pt x="32" y="78"/>
                  </a:moveTo>
                  <a:cubicBezTo>
                    <a:pt x="24" y="69"/>
                    <a:pt x="19" y="58"/>
                    <a:pt x="19" y="45"/>
                  </a:cubicBezTo>
                  <a:cubicBezTo>
                    <a:pt x="19" y="33"/>
                    <a:pt x="24" y="22"/>
                    <a:pt x="33" y="13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2" y="26"/>
                    <a:pt x="28" y="36"/>
                    <a:pt x="28" y="45"/>
                  </a:cubicBezTo>
                  <a:cubicBezTo>
                    <a:pt x="28" y="55"/>
                    <a:pt x="32" y="65"/>
                    <a:pt x="39" y="72"/>
                  </a:cubicBezTo>
                  <a:lnTo>
                    <a:pt x="32" y="78"/>
                  </a:lnTo>
                  <a:close/>
                  <a:moveTo>
                    <a:pt x="6" y="20"/>
                  </a:moveTo>
                  <a:cubicBezTo>
                    <a:pt x="9" y="12"/>
                    <a:pt x="14" y="6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6" y="17"/>
                    <a:pt x="10" y="30"/>
                    <a:pt x="10" y="45"/>
                  </a:cubicBezTo>
                  <a:cubicBezTo>
                    <a:pt x="10" y="60"/>
                    <a:pt x="15" y="74"/>
                    <a:pt x="26" y="85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13" y="85"/>
                    <a:pt x="9" y="78"/>
                    <a:pt x="5" y="70"/>
                  </a:cubicBezTo>
                  <a:cubicBezTo>
                    <a:pt x="2" y="62"/>
                    <a:pt x="0" y="54"/>
                    <a:pt x="1" y="45"/>
                  </a:cubicBezTo>
                  <a:cubicBezTo>
                    <a:pt x="1" y="36"/>
                    <a:pt x="3" y="28"/>
                    <a:pt x="6" y="20"/>
                  </a:cubicBezTo>
                  <a:close/>
                  <a:moveTo>
                    <a:pt x="61" y="50"/>
                  </a:moveTo>
                  <a:cubicBezTo>
                    <a:pt x="63" y="51"/>
                    <a:pt x="65" y="48"/>
                    <a:pt x="65" y="46"/>
                  </a:cubicBezTo>
                  <a:cubicBezTo>
                    <a:pt x="65" y="43"/>
                    <a:pt x="63" y="41"/>
                    <a:pt x="61" y="41"/>
                  </a:cubicBezTo>
                  <a:cubicBezTo>
                    <a:pt x="58" y="41"/>
                    <a:pt x="56" y="43"/>
                    <a:pt x="56" y="46"/>
                  </a:cubicBezTo>
                  <a:cubicBezTo>
                    <a:pt x="56" y="48"/>
                    <a:pt x="58" y="50"/>
                    <a:pt x="61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82" name="Freeform 24"/>
            <p:cNvSpPr>
              <a:spLocks noEditPoints="1"/>
            </p:cNvSpPr>
            <p:nvPr/>
          </p:nvSpPr>
          <p:spPr bwMode="auto">
            <a:xfrm>
              <a:off x="4453" y="1718"/>
              <a:ext cx="78" cy="77"/>
            </a:xfrm>
            <a:custGeom>
              <a:avLst/>
              <a:gdLst>
                <a:gd name="T0" fmla="*/ 48 w 78"/>
                <a:gd name="T1" fmla="*/ 19 h 77"/>
                <a:gd name="T2" fmla="*/ 50 w 78"/>
                <a:gd name="T3" fmla="*/ 0 h 77"/>
                <a:gd name="T4" fmla="*/ 15 w 78"/>
                <a:gd name="T5" fmla="*/ 0 h 77"/>
                <a:gd name="T6" fmla="*/ 2 w 78"/>
                <a:gd name="T7" fmla="*/ 14 h 77"/>
                <a:gd name="T8" fmla="*/ 0 w 78"/>
                <a:gd name="T9" fmla="*/ 57 h 77"/>
                <a:gd name="T10" fmla="*/ 30 w 78"/>
                <a:gd name="T11" fmla="*/ 57 h 77"/>
                <a:gd name="T12" fmla="*/ 29 w 78"/>
                <a:gd name="T13" fmla="*/ 76 h 77"/>
                <a:gd name="T14" fmla="*/ 77 w 78"/>
                <a:gd name="T15" fmla="*/ 77 h 77"/>
                <a:gd name="T16" fmla="*/ 78 w 78"/>
                <a:gd name="T17" fmla="*/ 19 h 77"/>
                <a:gd name="T18" fmla="*/ 48 w 78"/>
                <a:gd name="T19" fmla="*/ 19 h 77"/>
                <a:gd name="T20" fmla="*/ 15 w 78"/>
                <a:gd name="T21" fmla="*/ 7 h 77"/>
                <a:gd name="T22" fmla="*/ 15 w 78"/>
                <a:gd name="T23" fmla="*/ 14 h 77"/>
                <a:gd name="T24" fmla="*/ 8 w 78"/>
                <a:gd name="T25" fmla="*/ 14 h 77"/>
                <a:gd name="T26" fmla="*/ 15 w 78"/>
                <a:gd name="T27" fmla="*/ 7 h 77"/>
                <a:gd name="T28" fmla="*/ 5 w 78"/>
                <a:gd name="T29" fmla="*/ 52 h 77"/>
                <a:gd name="T30" fmla="*/ 5 w 78"/>
                <a:gd name="T31" fmla="*/ 19 h 77"/>
                <a:gd name="T32" fmla="*/ 20 w 78"/>
                <a:gd name="T33" fmla="*/ 19 h 77"/>
                <a:gd name="T34" fmla="*/ 20 w 78"/>
                <a:gd name="T35" fmla="*/ 5 h 77"/>
                <a:gd name="T36" fmla="*/ 45 w 78"/>
                <a:gd name="T37" fmla="*/ 5 h 77"/>
                <a:gd name="T38" fmla="*/ 45 w 78"/>
                <a:gd name="T39" fmla="*/ 19 h 77"/>
                <a:gd name="T40" fmla="*/ 30 w 78"/>
                <a:gd name="T41" fmla="*/ 33 h 77"/>
                <a:gd name="T42" fmla="*/ 30 w 78"/>
                <a:gd name="T43" fmla="*/ 52 h 77"/>
                <a:gd name="T44" fmla="*/ 5 w 78"/>
                <a:gd name="T45" fmla="*/ 52 h 77"/>
                <a:gd name="T46" fmla="*/ 43 w 78"/>
                <a:gd name="T47" fmla="*/ 25 h 77"/>
                <a:gd name="T48" fmla="*/ 43 w 78"/>
                <a:gd name="T49" fmla="*/ 34 h 77"/>
                <a:gd name="T50" fmla="*/ 36 w 78"/>
                <a:gd name="T51" fmla="*/ 33 h 77"/>
                <a:gd name="T52" fmla="*/ 43 w 78"/>
                <a:gd name="T53" fmla="*/ 25 h 77"/>
                <a:gd name="T54" fmla="*/ 72 w 78"/>
                <a:gd name="T55" fmla="*/ 72 h 77"/>
                <a:gd name="T56" fmla="*/ 34 w 78"/>
                <a:gd name="T57" fmla="*/ 71 h 77"/>
                <a:gd name="T58" fmla="*/ 35 w 78"/>
                <a:gd name="T59" fmla="*/ 38 h 77"/>
                <a:gd name="T60" fmla="*/ 48 w 78"/>
                <a:gd name="T61" fmla="*/ 38 h 77"/>
                <a:gd name="T62" fmla="*/ 48 w 78"/>
                <a:gd name="T63" fmla="*/ 24 h 77"/>
                <a:gd name="T64" fmla="*/ 73 w 78"/>
                <a:gd name="T65" fmla="*/ 24 h 77"/>
                <a:gd name="T66" fmla="*/ 72 w 78"/>
                <a:gd name="T67" fmla="*/ 7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8" h="77">
                  <a:moveTo>
                    <a:pt x="48" y="19"/>
                  </a:moveTo>
                  <a:lnTo>
                    <a:pt x="50" y="0"/>
                  </a:lnTo>
                  <a:lnTo>
                    <a:pt x="15" y="0"/>
                  </a:lnTo>
                  <a:lnTo>
                    <a:pt x="2" y="14"/>
                  </a:lnTo>
                  <a:lnTo>
                    <a:pt x="0" y="57"/>
                  </a:lnTo>
                  <a:lnTo>
                    <a:pt x="30" y="57"/>
                  </a:lnTo>
                  <a:lnTo>
                    <a:pt x="29" y="76"/>
                  </a:lnTo>
                  <a:lnTo>
                    <a:pt x="77" y="77"/>
                  </a:lnTo>
                  <a:lnTo>
                    <a:pt x="78" y="19"/>
                  </a:lnTo>
                  <a:lnTo>
                    <a:pt x="48" y="19"/>
                  </a:lnTo>
                  <a:close/>
                  <a:moveTo>
                    <a:pt x="15" y="7"/>
                  </a:moveTo>
                  <a:lnTo>
                    <a:pt x="15" y="14"/>
                  </a:lnTo>
                  <a:lnTo>
                    <a:pt x="8" y="14"/>
                  </a:lnTo>
                  <a:lnTo>
                    <a:pt x="15" y="7"/>
                  </a:lnTo>
                  <a:close/>
                  <a:moveTo>
                    <a:pt x="5" y="52"/>
                  </a:moveTo>
                  <a:lnTo>
                    <a:pt x="5" y="19"/>
                  </a:lnTo>
                  <a:lnTo>
                    <a:pt x="20" y="19"/>
                  </a:lnTo>
                  <a:lnTo>
                    <a:pt x="20" y="5"/>
                  </a:lnTo>
                  <a:lnTo>
                    <a:pt x="45" y="5"/>
                  </a:lnTo>
                  <a:lnTo>
                    <a:pt x="45" y="19"/>
                  </a:lnTo>
                  <a:lnTo>
                    <a:pt x="30" y="33"/>
                  </a:lnTo>
                  <a:lnTo>
                    <a:pt x="30" y="52"/>
                  </a:lnTo>
                  <a:lnTo>
                    <a:pt x="5" y="52"/>
                  </a:lnTo>
                  <a:close/>
                  <a:moveTo>
                    <a:pt x="43" y="25"/>
                  </a:moveTo>
                  <a:lnTo>
                    <a:pt x="43" y="34"/>
                  </a:lnTo>
                  <a:lnTo>
                    <a:pt x="36" y="33"/>
                  </a:lnTo>
                  <a:lnTo>
                    <a:pt x="43" y="25"/>
                  </a:lnTo>
                  <a:close/>
                  <a:moveTo>
                    <a:pt x="72" y="72"/>
                  </a:moveTo>
                  <a:lnTo>
                    <a:pt x="34" y="71"/>
                  </a:lnTo>
                  <a:lnTo>
                    <a:pt x="35" y="38"/>
                  </a:lnTo>
                  <a:lnTo>
                    <a:pt x="48" y="38"/>
                  </a:lnTo>
                  <a:lnTo>
                    <a:pt x="48" y="24"/>
                  </a:lnTo>
                  <a:lnTo>
                    <a:pt x="73" y="24"/>
                  </a:lnTo>
                  <a:lnTo>
                    <a:pt x="72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83" name="Freeform 25"/>
            <p:cNvSpPr>
              <a:spLocks noEditPoints="1"/>
            </p:cNvSpPr>
            <p:nvPr/>
          </p:nvSpPr>
          <p:spPr bwMode="auto">
            <a:xfrm>
              <a:off x="4354" y="2273"/>
              <a:ext cx="125" cy="107"/>
            </a:xfrm>
            <a:custGeom>
              <a:avLst/>
              <a:gdLst>
                <a:gd name="T0" fmla="*/ 76 w 102"/>
                <a:gd name="T1" fmla="*/ 1 h 87"/>
                <a:gd name="T2" fmla="*/ 7 w 102"/>
                <a:gd name="T3" fmla="*/ 21 h 87"/>
                <a:gd name="T4" fmla="*/ 1 w 102"/>
                <a:gd name="T5" fmla="*/ 32 h 87"/>
                <a:gd name="T6" fmla="*/ 15 w 102"/>
                <a:gd name="T7" fmla="*/ 80 h 87"/>
                <a:gd name="T8" fmla="*/ 26 w 102"/>
                <a:gd name="T9" fmla="*/ 86 h 87"/>
                <a:gd name="T10" fmla="*/ 95 w 102"/>
                <a:gd name="T11" fmla="*/ 65 h 87"/>
                <a:gd name="T12" fmla="*/ 101 w 102"/>
                <a:gd name="T13" fmla="*/ 55 h 87"/>
                <a:gd name="T14" fmla="*/ 87 w 102"/>
                <a:gd name="T15" fmla="*/ 7 h 87"/>
                <a:gd name="T16" fmla="*/ 76 w 102"/>
                <a:gd name="T17" fmla="*/ 1 h 87"/>
                <a:gd name="T18" fmla="*/ 8 w 102"/>
                <a:gd name="T19" fmla="*/ 27 h 87"/>
                <a:gd name="T20" fmla="*/ 78 w 102"/>
                <a:gd name="T21" fmla="*/ 6 h 87"/>
                <a:gd name="T22" fmla="*/ 81 w 102"/>
                <a:gd name="T23" fmla="*/ 8 h 87"/>
                <a:gd name="T24" fmla="*/ 84 w 102"/>
                <a:gd name="T25" fmla="*/ 16 h 87"/>
                <a:gd name="T26" fmla="*/ 9 w 102"/>
                <a:gd name="T27" fmla="*/ 38 h 87"/>
                <a:gd name="T28" fmla="*/ 7 w 102"/>
                <a:gd name="T29" fmla="*/ 30 h 87"/>
                <a:gd name="T30" fmla="*/ 8 w 102"/>
                <a:gd name="T31" fmla="*/ 27 h 87"/>
                <a:gd name="T32" fmla="*/ 94 w 102"/>
                <a:gd name="T33" fmla="*/ 60 h 87"/>
                <a:gd name="T34" fmla="*/ 24 w 102"/>
                <a:gd name="T35" fmla="*/ 80 h 87"/>
                <a:gd name="T36" fmla="*/ 21 w 102"/>
                <a:gd name="T37" fmla="*/ 78 h 87"/>
                <a:gd name="T38" fmla="*/ 14 w 102"/>
                <a:gd name="T39" fmla="*/ 54 h 87"/>
                <a:gd name="T40" fmla="*/ 88 w 102"/>
                <a:gd name="T41" fmla="*/ 32 h 87"/>
                <a:gd name="T42" fmla="*/ 95 w 102"/>
                <a:gd name="T43" fmla="*/ 56 h 87"/>
                <a:gd name="T44" fmla="*/ 94 w 102"/>
                <a:gd name="T45" fmla="*/ 60 h 87"/>
                <a:gd name="T46" fmla="*/ 22 w 102"/>
                <a:gd name="T47" fmla="*/ 63 h 87"/>
                <a:gd name="T48" fmla="*/ 27 w 102"/>
                <a:gd name="T49" fmla="*/ 62 h 87"/>
                <a:gd name="T50" fmla="*/ 31 w 102"/>
                <a:gd name="T51" fmla="*/ 73 h 87"/>
                <a:gd name="T52" fmla="*/ 25 w 102"/>
                <a:gd name="T53" fmla="*/ 74 h 87"/>
                <a:gd name="T54" fmla="*/ 22 w 102"/>
                <a:gd name="T55" fmla="*/ 63 h 87"/>
                <a:gd name="T56" fmla="*/ 33 w 102"/>
                <a:gd name="T57" fmla="*/ 60 h 87"/>
                <a:gd name="T58" fmla="*/ 38 w 102"/>
                <a:gd name="T59" fmla="*/ 59 h 87"/>
                <a:gd name="T60" fmla="*/ 41 w 102"/>
                <a:gd name="T61" fmla="*/ 69 h 87"/>
                <a:gd name="T62" fmla="*/ 36 w 102"/>
                <a:gd name="T63" fmla="*/ 71 h 87"/>
                <a:gd name="T64" fmla="*/ 33 w 102"/>
                <a:gd name="T65" fmla="*/ 60 h 87"/>
                <a:gd name="T66" fmla="*/ 43 w 102"/>
                <a:gd name="T67" fmla="*/ 57 h 87"/>
                <a:gd name="T68" fmla="*/ 49 w 102"/>
                <a:gd name="T69" fmla="*/ 56 h 87"/>
                <a:gd name="T70" fmla="*/ 52 w 102"/>
                <a:gd name="T71" fmla="*/ 66 h 87"/>
                <a:gd name="T72" fmla="*/ 47 w 102"/>
                <a:gd name="T73" fmla="*/ 68 h 87"/>
                <a:gd name="T74" fmla="*/ 43 w 102"/>
                <a:gd name="T75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87">
                  <a:moveTo>
                    <a:pt x="76" y="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2" y="23"/>
                    <a:pt x="0" y="27"/>
                    <a:pt x="1" y="32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7" y="84"/>
                    <a:pt x="21" y="87"/>
                    <a:pt x="26" y="86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100" y="64"/>
                    <a:pt x="102" y="59"/>
                    <a:pt x="101" y="55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5" y="2"/>
                    <a:pt x="81" y="0"/>
                    <a:pt x="76" y="1"/>
                  </a:cubicBezTo>
                  <a:close/>
                  <a:moveTo>
                    <a:pt x="8" y="27"/>
                  </a:moveTo>
                  <a:cubicBezTo>
                    <a:pt x="78" y="6"/>
                    <a:pt x="78" y="6"/>
                    <a:pt x="78" y="6"/>
                  </a:cubicBezTo>
                  <a:cubicBezTo>
                    <a:pt x="79" y="6"/>
                    <a:pt x="81" y="7"/>
                    <a:pt x="81" y="8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29"/>
                    <a:pt x="7" y="27"/>
                    <a:pt x="8" y="27"/>
                  </a:cubicBezTo>
                  <a:close/>
                  <a:moveTo>
                    <a:pt x="94" y="6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81"/>
                    <a:pt x="21" y="80"/>
                    <a:pt x="21" y="78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96" y="58"/>
                    <a:pt x="95" y="59"/>
                    <a:pt x="94" y="60"/>
                  </a:cubicBezTo>
                  <a:close/>
                  <a:moveTo>
                    <a:pt x="22" y="63"/>
                  </a:moveTo>
                  <a:cubicBezTo>
                    <a:pt x="27" y="62"/>
                    <a:pt x="27" y="62"/>
                    <a:pt x="27" y="62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25" y="74"/>
                    <a:pt x="25" y="74"/>
                    <a:pt x="25" y="74"/>
                  </a:cubicBezTo>
                  <a:lnTo>
                    <a:pt x="22" y="63"/>
                  </a:lnTo>
                  <a:close/>
                  <a:moveTo>
                    <a:pt x="33" y="60"/>
                  </a:moveTo>
                  <a:cubicBezTo>
                    <a:pt x="38" y="59"/>
                    <a:pt x="38" y="59"/>
                    <a:pt x="38" y="5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6" y="71"/>
                    <a:pt x="36" y="71"/>
                    <a:pt x="36" y="71"/>
                  </a:cubicBezTo>
                  <a:lnTo>
                    <a:pt x="33" y="60"/>
                  </a:lnTo>
                  <a:close/>
                  <a:moveTo>
                    <a:pt x="43" y="57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47" y="68"/>
                    <a:pt x="47" y="68"/>
                    <a:pt x="47" y="68"/>
                  </a:cubicBezTo>
                  <a:lnTo>
                    <a:pt x="4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84" name="Freeform 26"/>
            <p:cNvSpPr>
              <a:spLocks/>
            </p:cNvSpPr>
            <p:nvPr/>
          </p:nvSpPr>
          <p:spPr bwMode="auto">
            <a:xfrm>
              <a:off x="4401" y="1495"/>
              <a:ext cx="113" cy="118"/>
            </a:xfrm>
            <a:custGeom>
              <a:avLst/>
              <a:gdLst>
                <a:gd name="T0" fmla="*/ 65 w 92"/>
                <a:gd name="T1" fmla="*/ 96 h 96"/>
                <a:gd name="T2" fmla="*/ 36 w 92"/>
                <a:gd name="T3" fmla="*/ 49 h 96"/>
                <a:gd name="T4" fmla="*/ 36 w 92"/>
                <a:gd name="T5" fmla="*/ 72 h 96"/>
                <a:gd name="T6" fmla="*/ 0 w 92"/>
                <a:gd name="T7" fmla="*/ 36 h 96"/>
                <a:gd name="T8" fmla="*/ 36 w 92"/>
                <a:gd name="T9" fmla="*/ 0 h 96"/>
                <a:gd name="T10" fmla="*/ 36 w 92"/>
                <a:gd name="T11" fmla="*/ 24 h 96"/>
                <a:gd name="T12" fmla="*/ 65 w 92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6">
                  <a:moveTo>
                    <a:pt x="65" y="96"/>
                  </a:moveTo>
                  <a:cubicBezTo>
                    <a:pt x="76" y="77"/>
                    <a:pt x="78" y="48"/>
                    <a:pt x="36" y="49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86" y="22"/>
                    <a:pt x="92" y="68"/>
                    <a:pt x="65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85" name="Freeform 27"/>
            <p:cNvSpPr>
              <a:spLocks noEditPoints="1"/>
            </p:cNvSpPr>
            <p:nvPr/>
          </p:nvSpPr>
          <p:spPr bwMode="auto">
            <a:xfrm>
              <a:off x="4367" y="1585"/>
              <a:ext cx="106" cy="75"/>
            </a:xfrm>
            <a:custGeom>
              <a:avLst/>
              <a:gdLst>
                <a:gd name="T0" fmla="*/ 70 w 86"/>
                <a:gd name="T1" fmla="*/ 58 h 61"/>
                <a:gd name="T2" fmla="*/ 75 w 86"/>
                <a:gd name="T3" fmla="*/ 49 h 61"/>
                <a:gd name="T4" fmla="*/ 80 w 86"/>
                <a:gd name="T5" fmla="*/ 41 h 61"/>
                <a:gd name="T6" fmla="*/ 85 w 86"/>
                <a:gd name="T7" fmla="*/ 31 h 61"/>
                <a:gd name="T8" fmla="*/ 83 w 86"/>
                <a:gd name="T9" fmla="*/ 24 h 61"/>
                <a:gd name="T10" fmla="*/ 65 w 86"/>
                <a:gd name="T11" fmla="*/ 9 h 61"/>
                <a:gd name="T12" fmla="*/ 58 w 86"/>
                <a:gd name="T13" fmla="*/ 9 h 61"/>
                <a:gd name="T14" fmla="*/ 50 w 86"/>
                <a:gd name="T15" fmla="*/ 17 h 61"/>
                <a:gd name="T16" fmla="*/ 49 w 86"/>
                <a:gd name="T17" fmla="*/ 18 h 61"/>
                <a:gd name="T18" fmla="*/ 17 w 86"/>
                <a:gd name="T19" fmla="*/ 0 h 61"/>
                <a:gd name="T20" fmla="*/ 0 w 86"/>
                <a:gd name="T21" fmla="*/ 3 h 61"/>
                <a:gd name="T22" fmla="*/ 4 w 86"/>
                <a:gd name="T23" fmla="*/ 16 h 61"/>
                <a:gd name="T24" fmla="*/ 9 w 86"/>
                <a:gd name="T25" fmla="*/ 15 h 61"/>
                <a:gd name="T26" fmla="*/ 11 w 86"/>
                <a:gd name="T27" fmla="*/ 24 h 61"/>
                <a:gd name="T28" fmla="*/ 20 w 86"/>
                <a:gd name="T29" fmla="*/ 21 h 61"/>
                <a:gd name="T30" fmla="*/ 23 w 86"/>
                <a:gd name="T31" fmla="*/ 30 h 61"/>
                <a:gd name="T32" fmla="*/ 32 w 86"/>
                <a:gd name="T33" fmla="*/ 27 h 61"/>
                <a:gd name="T34" fmla="*/ 35 w 86"/>
                <a:gd name="T35" fmla="*/ 36 h 61"/>
                <a:gd name="T36" fmla="*/ 39 w 86"/>
                <a:gd name="T37" fmla="*/ 35 h 61"/>
                <a:gd name="T38" fmla="*/ 39 w 86"/>
                <a:gd name="T39" fmla="*/ 36 h 61"/>
                <a:gd name="T40" fmla="*/ 37 w 86"/>
                <a:gd name="T41" fmla="*/ 47 h 61"/>
                <a:gd name="T42" fmla="*/ 41 w 86"/>
                <a:gd name="T43" fmla="*/ 53 h 61"/>
                <a:gd name="T44" fmla="*/ 64 w 86"/>
                <a:gd name="T45" fmla="*/ 60 h 61"/>
                <a:gd name="T46" fmla="*/ 70 w 86"/>
                <a:gd name="T47" fmla="*/ 58 h 61"/>
                <a:gd name="T48" fmla="*/ 15 w 86"/>
                <a:gd name="T49" fmla="*/ 10 h 61"/>
                <a:gd name="T50" fmla="*/ 18 w 86"/>
                <a:gd name="T51" fmla="*/ 6 h 61"/>
                <a:gd name="T52" fmla="*/ 46 w 86"/>
                <a:gd name="T53" fmla="*/ 21 h 61"/>
                <a:gd name="T54" fmla="*/ 43 w 86"/>
                <a:gd name="T55" fmla="*/ 25 h 61"/>
                <a:gd name="T56" fmla="*/ 15 w 86"/>
                <a:gd name="T57" fmla="*/ 10 h 61"/>
                <a:gd name="T58" fmla="*/ 61 w 86"/>
                <a:gd name="T59" fmla="*/ 54 h 61"/>
                <a:gd name="T60" fmla="*/ 57 w 86"/>
                <a:gd name="T61" fmla="*/ 52 h 61"/>
                <a:gd name="T62" fmla="*/ 56 w 86"/>
                <a:gd name="T63" fmla="*/ 49 h 61"/>
                <a:gd name="T64" fmla="*/ 69 w 86"/>
                <a:gd name="T65" fmla="*/ 24 h 61"/>
                <a:gd name="T66" fmla="*/ 72 w 86"/>
                <a:gd name="T67" fmla="*/ 23 h 61"/>
                <a:gd name="T68" fmla="*/ 77 w 86"/>
                <a:gd name="T69" fmla="*/ 26 h 61"/>
                <a:gd name="T70" fmla="*/ 77 w 86"/>
                <a:gd name="T71" fmla="*/ 29 h 61"/>
                <a:gd name="T72" fmla="*/ 64 w 86"/>
                <a:gd name="T73" fmla="*/ 53 h 61"/>
                <a:gd name="T74" fmla="*/ 61 w 86"/>
                <a:gd name="T75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61">
                  <a:moveTo>
                    <a:pt x="70" y="58"/>
                  </a:moveTo>
                  <a:cubicBezTo>
                    <a:pt x="75" y="49"/>
                    <a:pt x="75" y="49"/>
                    <a:pt x="75" y="49"/>
                  </a:cubicBezTo>
                  <a:cubicBezTo>
                    <a:pt x="77" y="46"/>
                    <a:pt x="79" y="43"/>
                    <a:pt x="80" y="4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6" y="29"/>
                    <a:pt x="85" y="26"/>
                    <a:pt x="83" y="24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3" y="7"/>
                    <a:pt x="60" y="7"/>
                    <a:pt x="58" y="9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8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9" y="35"/>
                    <a:pt x="39" y="36"/>
                    <a:pt x="39" y="36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50"/>
                    <a:pt x="38" y="53"/>
                    <a:pt x="41" y="53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6" y="61"/>
                    <a:pt x="69" y="60"/>
                    <a:pt x="70" y="58"/>
                  </a:cubicBezTo>
                  <a:close/>
                  <a:moveTo>
                    <a:pt x="15" y="10"/>
                  </a:moveTo>
                  <a:cubicBezTo>
                    <a:pt x="18" y="6"/>
                    <a:pt x="18" y="6"/>
                    <a:pt x="18" y="6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3" y="25"/>
                    <a:pt x="43" y="25"/>
                    <a:pt x="43" y="25"/>
                  </a:cubicBezTo>
                  <a:lnTo>
                    <a:pt x="15" y="10"/>
                  </a:lnTo>
                  <a:close/>
                  <a:moveTo>
                    <a:pt x="61" y="54"/>
                  </a:moveTo>
                  <a:cubicBezTo>
                    <a:pt x="57" y="52"/>
                    <a:pt x="57" y="52"/>
                    <a:pt x="57" y="52"/>
                  </a:cubicBezTo>
                  <a:cubicBezTo>
                    <a:pt x="56" y="51"/>
                    <a:pt x="55" y="50"/>
                    <a:pt x="56" y="49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70" y="23"/>
                    <a:pt x="71" y="23"/>
                    <a:pt x="72" y="23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8" y="26"/>
                    <a:pt x="78" y="28"/>
                    <a:pt x="77" y="29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4" y="54"/>
                    <a:pt x="62" y="55"/>
                    <a:pt x="61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86" name="Freeform 28"/>
            <p:cNvSpPr>
              <a:spLocks noEditPoints="1"/>
            </p:cNvSpPr>
            <p:nvPr/>
          </p:nvSpPr>
          <p:spPr bwMode="auto">
            <a:xfrm>
              <a:off x="4294" y="2208"/>
              <a:ext cx="84" cy="74"/>
            </a:xfrm>
            <a:custGeom>
              <a:avLst/>
              <a:gdLst>
                <a:gd name="T0" fmla="*/ 56 w 69"/>
                <a:gd name="T1" fmla="*/ 0 h 60"/>
                <a:gd name="T2" fmla="*/ 13 w 69"/>
                <a:gd name="T3" fmla="*/ 0 h 60"/>
                <a:gd name="T4" fmla="*/ 0 w 69"/>
                <a:gd name="T5" fmla="*/ 13 h 60"/>
                <a:gd name="T6" fmla="*/ 0 w 69"/>
                <a:gd name="T7" fmla="*/ 58 h 60"/>
                <a:gd name="T8" fmla="*/ 2 w 69"/>
                <a:gd name="T9" fmla="*/ 60 h 60"/>
                <a:gd name="T10" fmla="*/ 66 w 69"/>
                <a:gd name="T11" fmla="*/ 60 h 60"/>
                <a:gd name="T12" fmla="*/ 69 w 69"/>
                <a:gd name="T13" fmla="*/ 58 h 60"/>
                <a:gd name="T14" fmla="*/ 69 w 69"/>
                <a:gd name="T15" fmla="*/ 13 h 60"/>
                <a:gd name="T16" fmla="*/ 56 w 69"/>
                <a:gd name="T17" fmla="*/ 0 h 60"/>
                <a:gd name="T18" fmla="*/ 34 w 69"/>
                <a:gd name="T19" fmla="*/ 51 h 60"/>
                <a:gd name="T20" fmla="*/ 13 w 69"/>
                <a:gd name="T21" fmla="*/ 34 h 60"/>
                <a:gd name="T22" fmla="*/ 26 w 69"/>
                <a:gd name="T23" fmla="*/ 34 h 60"/>
                <a:gd name="T24" fmla="*/ 26 w 69"/>
                <a:gd name="T25" fmla="*/ 21 h 60"/>
                <a:gd name="T26" fmla="*/ 43 w 69"/>
                <a:gd name="T27" fmla="*/ 21 h 60"/>
                <a:gd name="T28" fmla="*/ 43 w 69"/>
                <a:gd name="T29" fmla="*/ 34 h 60"/>
                <a:gd name="T30" fmla="*/ 56 w 69"/>
                <a:gd name="T31" fmla="*/ 34 h 60"/>
                <a:gd name="T32" fmla="*/ 34 w 69"/>
                <a:gd name="T33" fmla="*/ 51 h 60"/>
                <a:gd name="T34" fmla="*/ 10 w 69"/>
                <a:gd name="T35" fmla="*/ 8 h 60"/>
                <a:gd name="T36" fmla="*/ 15 w 69"/>
                <a:gd name="T37" fmla="*/ 4 h 60"/>
                <a:gd name="T38" fmla="*/ 54 w 69"/>
                <a:gd name="T39" fmla="*/ 4 h 60"/>
                <a:gd name="T40" fmla="*/ 58 w 69"/>
                <a:gd name="T41" fmla="*/ 8 h 60"/>
                <a:gd name="T42" fmla="*/ 10 w 69"/>
                <a:gd name="T43" fmla="*/ 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60">
                  <a:moveTo>
                    <a:pt x="56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60"/>
                    <a:pt x="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68" y="60"/>
                    <a:pt x="69" y="59"/>
                    <a:pt x="69" y="58"/>
                  </a:cubicBezTo>
                  <a:cubicBezTo>
                    <a:pt x="69" y="13"/>
                    <a:pt x="69" y="13"/>
                    <a:pt x="69" y="13"/>
                  </a:cubicBezTo>
                  <a:lnTo>
                    <a:pt x="56" y="0"/>
                  </a:lnTo>
                  <a:close/>
                  <a:moveTo>
                    <a:pt x="34" y="51"/>
                  </a:moveTo>
                  <a:cubicBezTo>
                    <a:pt x="13" y="34"/>
                    <a:pt x="13" y="34"/>
                    <a:pt x="13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56" y="34"/>
                    <a:pt x="56" y="34"/>
                    <a:pt x="56" y="34"/>
                  </a:cubicBezTo>
                  <a:lnTo>
                    <a:pt x="34" y="51"/>
                  </a:lnTo>
                  <a:close/>
                  <a:moveTo>
                    <a:pt x="10" y="8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8" y="8"/>
                    <a:pt x="58" y="8"/>
                    <a:pt x="58" y="8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87" name="Freeform 29"/>
            <p:cNvSpPr>
              <a:spLocks noEditPoints="1"/>
            </p:cNvSpPr>
            <p:nvPr/>
          </p:nvSpPr>
          <p:spPr bwMode="auto">
            <a:xfrm>
              <a:off x="4412" y="1391"/>
              <a:ext cx="70" cy="94"/>
            </a:xfrm>
            <a:custGeom>
              <a:avLst/>
              <a:gdLst>
                <a:gd name="T0" fmla="*/ 57 w 57"/>
                <a:gd name="T1" fmla="*/ 48 h 77"/>
                <a:gd name="T2" fmla="*/ 57 w 57"/>
                <a:gd name="T3" fmla="*/ 48 h 77"/>
                <a:gd name="T4" fmla="*/ 57 w 57"/>
                <a:gd name="T5" fmla="*/ 47 h 77"/>
                <a:gd name="T6" fmla="*/ 28 w 57"/>
                <a:gd name="T7" fmla="*/ 0 h 77"/>
                <a:gd name="T8" fmla="*/ 0 w 57"/>
                <a:gd name="T9" fmla="*/ 47 h 77"/>
                <a:gd name="T10" fmla="*/ 0 w 57"/>
                <a:gd name="T11" fmla="*/ 48 h 77"/>
                <a:gd name="T12" fmla="*/ 0 w 57"/>
                <a:gd name="T13" fmla="*/ 48 h 77"/>
                <a:gd name="T14" fmla="*/ 0 w 57"/>
                <a:gd name="T15" fmla="*/ 48 h 77"/>
                <a:gd name="T16" fmla="*/ 0 w 57"/>
                <a:gd name="T17" fmla="*/ 49 h 77"/>
                <a:gd name="T18" fmla="*/ 0 w 57"/>
                <a:gd name="T19" fmla="*/ 49 h 77"/>
                <a:gd name="T20" fmla="*/ 28 w 57"/>
                <a:gd name="T21" fmla="*/ 77 h 77"/>
                <a:gd name="T22" fmla="*/ 57 w 57"/>
                <a:gd name="T23" fmla="*/ 49 h 77"/>
                <a:gd name="T24" fmla="*/ 57 w 57"/>
                <a:gd name="T25" fmla="*/ 49 h 77"/>
                <a:gd name="T26" fmla="*/ 57 w 57"/>
                <a:gd name="T27" fmla="*/ 48 h 77"/>
                <a:gd name="T28" fmla="*/ 57 w 57"/>
                <a:gd name="T29" fmla="*/ 48 h 77"/>
                <a:gd name="T30" fmla="*/ 48 w 57"/>
                <a:gd name="T31" fmla="*/ 49 h 77"/>
                <a:gd name="T32" fmla="*/ 48 w 57"/>
                <a:gd name="T33" fmla="*/ 49 h 77"/>
                <a:gd name="T34" fmla="*/ 42 w 57"/>
                <a:gd name="T35" fmla="*/ 62 h 77"/>
                <a:gd name="T36" fmla="*/ 28 w 57"/>
                <a:gd name="T37" fmla="*/ 68 h 77"/>
                <a:gd name="T38" fmla="*/ 26 w 57"/>
                <a:gd name="T39" fmla="*/ 68 h 77"/>
                <a:gd name="T40" fmla="*/ 43 w 57"/>
                <a:gd name="T41" fmla="*/ 37 h 77"/>
                <a:gd name="T42" fmla="*/ 43 w 57"/>
                <a:gd name="T43" fmla="*/ 32 h 77"/>
                <a:gd name="T44" fmla="*/ 48 w 57"/>
                <a:gd name="T45" fmla="*/ 48 h 77"/>
                <a:gd name="T46" fmla="*/ 48 w 57"/>
                <a:gd name="T47" fmla="*/ 48 h 77"/>
                <a:gd name="T48" fmla="*/ 48 w 57"/>
                <a:gd name="T49" fmla="*/ 48 h 77"/>
                <a:gd name="T50" fmla="*/ 48 w 57"/>
                <a:gd name="T51" fmla="*/ 48 h 77"/>
                <a:gd name="T52" fmla="*/ 48 w 57"/>
                <a:gd name="T53" fmla="*/ 48 h 77"/>
                <a:gd name="T54" fmla="*/ 48 w 57"/>
                <a:gd name="T55" fmla="*/ 4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" h="77"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7"/>
                  </a:cubicBezTo>
                  <a:cubicBezTo>
                    <a:pt x="57" y="24"/>
                    <a:pt x="28" y="0"/>
                    <a:pt x="28" y="0"/>
                  </a:cubicBezTo>
                  <a:cubicBezTo>
                    <a:pt x="28" y="0"/>
                    <a:pt x="0" y="24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5"/>
                    <a:pt x="13" y="77"/>
                    <a:pt x="28" y="77"/>
                  </a:cubicBezTo>
                  <a:cubicBezTo>
                    <a:pt x="44" y="77"/>
                    <a:pt x="57" y="65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lose/>
                  <a:moveTo>
                    <a:pt x="48" y="49"/>
                  </a:moveTo>
                  <a:cubicBezTo>
                    <a:pt x="48" y="49"/>
                    <a:pt x="48" y="49"/>
                    <a:pt x="48" y="49"/>
                  </a:cubicBezTo>
                  <a:cubicBezTo>
                    <a:pt x="48" y="54"/>
                    <a:pt x="46" y="59"/>
                    <a:pt x="42" y="62"/>
                  </a:cubicBezTo>
                  <a:cubicBezTo>
                    <a:pt x="38" y="66"/>
                    <a:pt x="34" y="68"/>
                    <a:pt x="28" y="68"/>
                  </a:cubicBezTo>
                  <a:cubicBezTo>
                    <a:pt x="28" y="68"/>
                    <a:pt x="27" y="68"/>
                    <a:pt x="26" y="68"/>
                  </a:cubicBezTo>
                  <a:cubicBezTo>
                    <a:pt x="36" y="61"/>
                    <a:pt x="43" y="50"/>
                    <a:pt x="43" y="37"/>
                  </a:cubicBezTo>
                  <a:cubicBezTo>
                    <a:pt x="43" y="35"/>
                    <a:pt x="43" y="34"/>
                    <a:pt x="43" y="32"/>
                  </a:cubicBezTo>
                  <a:cubicBezTo>
                    <a:pt x="46" y="38"/>
                    <a:pt x="48" y="43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9"/>
                    <a:pt x="48" y="49"/>
                    <a:pt x="4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88" name="Freeform 30"/>
            <p:cNvSpPr>
              <a:spLocks noEditPoints="1"/>
            </p:cNvSpPr>
            <p:nvPr/>
          </p:nvSpPr>
          <p:spPr bwMode="auto">
            <a:xfrm>
              <a:off x="4337" y="1322"/>
              <a:ext cx="109" cy="104"/>
            </a:xfrm>
            <a:custGeom>
              <a:avLst/>
              <a:gdLst>
                <a:gd name="T0" fmla="*/ 52 w 89"/>
                <a:gd name="T1" fmla="*/ 2 h 85"/>
                <a:gd name="T2" fmla="*/ 4 w 89"/>
                <a:gd name="T3" fmla="*/ 35 h 85"/>
                <a:gd name="T4" fmla="*/ 3 w 89"/>
                <a:gd name="T5" fmla="*/ 45 h 85"/>
                <a:gd name="T6" fmla="*/ 28 w 89"/>
                <a:gd name="T7" fmla="*/ 81 h 85"/>
                <a:gd name="T8" fmla="*/ 37 w 89"/>
                <a:gd name="T9" fmla="*/ 83 h 85"/>
                <a:gd name="T10" fmla="*/ 85 w 89"/>
                <a:gd name="T11" fmla="*/ 50 h 85"/>
                <a:gd name="T12" fmla="*/ 87 w 89"/>
                <a:gd name="T13" fmla="*/ 41 h 85"/>
                <a:gd name="T14" fmla="*/ 61 w 89"/>
                <a:gd name="T15" fmla="*/ 4 h 85"/>
                <a:gd name="T16" fmla="*/ 52 w 89"/>
                <a:gd name="T17" fmla="*/ 2 h 85"/>
                <a:gd name="T18" fmla="*/ 38 w 89"/>
                <a:gd name="T19" fmla="*/ 48 h 85"/>
                <a:gd name="T20" fmla="*/ 31 w 89"/>
                <a:gd name="T21" fmla="*/ 70 h 85"/>
                <a:gd name="T22" fmla="*/ 11 w 89"/>
                <a:gd name="T23" fmla="*/ 42 h 85"/>
                <a:gd name="T24" fmla="*/ 38 w 89"/>
                <a:gd name="T25" fmla="*/ 48 h 85"/>
                <a:gd name="T26" fmla="*/ 14 w 89"/>
                <a:gd name="T27" fmla="*/ 40 h 85"/>
                <a:gd name="T28" fmla="*/ 52 w 89"/>
                <a:gd name="T29" fmla="*/ 13 h 85"/>
                <a:gd name="T30" fmla="*/ 43 w 89"/>
                <a:gd name="T31" fmla="*/ 41 h 85"/>
                <a:gd name="T32" fmla="*/ 14 w 89"/>
                <a:gd name="T33" fmla="*/ 40 h 85"/>
                <a:gd name="T34" fmla="*/ 39 w 89"/>
                <a:gd name="T35" fmla="*/ 48 h 85"/>
                <a:gd name="T36" fmla="*/ 50 w 89"/>
                <a:gd name="T37" fmla="*/ 50 h 85"/>
                <a:gd name="T38" fmla="*/ 51 w 89"/>
                <a:gd name="T39" fmla="*/ 40 h 85"/>
                <a:gd name="T40" fmla="*/ 74 w 89"/>
                <a:gd name="T41" fmla="*/ 47 h 85"/>
                <a:gd name="T42" fmla="*/ 38 w 89"/>
                <a:gd name="T43" fmla="*/ 72 h 85"/>
                <a:gd name="T44" fmla="*/ 39 w 89"/>
                <a:gd name="T45" fmla="*/ 48 h 85"/>
                <a:gd name="T46" fmla="*/ 51 w 89"/>
                <a:gd name="T47" fmla="*/ 39 h 85"/>
                <a:gd name="T48" fmla="*/ 55 w 89"/>
                <a:gd name="T49" fmla="*/ 11 h 85"/>
                <a:gd name="T50" fmla="*/ 75 w 89"/>
                <a:gd name="T51" fmla="*/ 40 h 85"/>
                <a:gd name="T52" fmla="*/ 51 w 89"/>
                <a:gd name="T53" fmla="*/ 3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85">
                  <a:moveTo>
                    <a:pt x="52" y="2"/>
                  </a:moveTo>
                  <a:cubicBezTo>
                    <a:pt x="4" y="35"/>
                    <a:pt x="4" y="35"/>
                    <a:pt x="4" y="35"/>
                  </a:cubicBezTo>
                  <a:cubicBezTo>
                    <a:pt x="1" y="38"/>
                    <a:pt x="0" y="42"/>
                    <a:pt x="3" y="45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30" y="84"/>
                    <a:pt x="34" y="85"/>
                    <a:pt x="37" y="83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8" y="48"/>
                    <a:pt x="89" y="44"/>
                    <a:pt x="87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9" y="1"/>
                    <a:pt x="55" y="0"/>
                    <a:pt x="52" y="2"/>
                  </a:cubicBezTo>
                  <a:close/>
                  <a:moveTo>
                    <a:pt x="38" y="48"/>
                  </a:moveTo>
                  <a:cubicBezTo>
                    <a:pt x="31" y="70"/>
                    <a:pt x="31" y="70"/>
                    <a:pt x="31" y="70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38" y="48"/>
                  </a:lnTo>
                  <a:close/>
                  <a:moveTo>
                    <a:pt x="14" y="40"/>
                  </a:moveTo>
                  <a:cubicBezTo>
                    <a:pt x="52" y="13"/>
                    <a:pt x="52" y="13"/>
                    <a:pt x="52" y="13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14" y="40"/>
                  </a:lnTo>
                  <a:close/>
                  <a:moveTo>
                    <a:pt x="39" y="48"/>
                  </a:moveTo>
                  <a:cubicBezTo>
                    <a:pt x="50" y="50"/>
                    <a:pt x="50" y="50"/>
                    <a:pt x="50" y="5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38" y="72"/>
                    <a:pt x="38" y="72"/>
                    <a:pt x="38" y="72"/>
                  </a:cubicBezTo>
                  <a:lnTo>
                    <a:pt x="39" y="48"/>
                  </a:lnTo>
                  <a:close/>
                  <a:moveTo>
                    <a:pt x="51" y="39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75" y="40"/>
                    <a:pt x="75" y="40"/>
                    <a:pt x="75" y="40"/>
                  </a:cubicBezTo>
                  <a:lnTo>
                    <a:pt x="51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89" name="Freeform 31"/>
            <p:cNvSpPr>
              <a:spLocks noEditPoints="1"/>
            </p:cNvSpPr>
            <p:nvPr/>
          </p:nvSpPr>
          <p:spPr bwMode="auto">
            <a:xfrm>
              <a:off x="4294" y="1262"/>
              <a:ext cx="83" cy="85"/>
            </a:xfrm>
            <a:custGeom>
              <a:avLst/>
              <a:gdLst>
                <a:gd name="T0" fmla="*/ 34 w 68"/>
                <a:gd name="T1" fmla="*/ 0 h 69"/>
                <a:gd name="T2" fmla="*/ 0 w 68"/>
                <a:gd name="T3" fmla="*/ 34 h 69"/>
                <a:gd name="T4" fmla="*/ 34 w 68"/>
                <a:gd name="T5" fmla="*/ 69 h 69"/>
                <a:gd name="T6" fmla="*/ 68 w 68"/>
                <a:gd name="T7" fmla="*/ 34 h 69"/>
                <a:gd name="T8" fmla="*/ 34 w 68"/>
                <a:gd name="T9" fmla="*/ 0 h 69"/>
                <a:gd name="T10" fmla="*/ 34 w 68"/>
                <a:gd name="T11" fmla="*/ 62 h 69"/>
                <a:gd name="T12" fmla="*/ 7 w 68"/>
                <a:gd name="T13" fmla="*/ 34 h 69"/>
                <a:gd name="T14" fmla="*/ 34 w 68"/>
                <a:gd name="T15" fmla="*/ 7 h 69"/>
                <a:gd name="T16" fmla="*/ 62 w 68"/>
                <a:gd name="T17" fmla="*/ 34 h 69"/>
                <a:gd name="T18" fmla="*/ 34 w 68"/>
                <a:gd name="T19" fmla="*/ 62 h 69"/>
                <a:gd name="T20" fmla="*/ 22 w 68"/>
                <a:gd name="T21" fmla="*/ 24 h 69"/>
                <a:gd name="T22" fmla="*/ 36 w 68"/>
                <a:gd name="T23" fmla="*/ 34 h 69"/>
                <a:gd name="T24" fmla="*/ 22 w 68"/>
                <a:gd name="T25" fmla="*/ 45 h 69"/>
                <a:gd name="T26" fmla="*/ 22 w 68"/>
                <a:gd name="T27" fmla="*/ 24 h 69"/>
                <a:gd name="T28" fmla="*/ 39 w 68"/>
                <a:gd name="T29" fmla="*/ 24 h 69"/>
                <a:gd name="T30" fmla="*/ 54 w 68"/>
                <a:gd name="T31" fmla="*/ 34 h 69"/>
                <a:gd name="T32" fmla="*/ 39 w 68"/>
                <a:gd name="T33" fmla="*/ 45 h 69"/>
                <a:gd name="T34" fmla="*/ 39 w 68"/>
                <a:gd name="T35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69">
                  <a:moveTo>
                    <a:pt x="34" y="0"/>
                  </a:moveTo>
                  <a:cubicBezTo>
                    <a:pt x="15" y="0"/>
                    <a:pt x="0" y="16"/>
                    <a:pt x="0" y="34"/>
                  </a:cubicBezTo>
                  <a:cubicBezTo>
                    <a:pt x="0" y="53"/>
                    <a:pt x="15" y="69"/>
                    <a:pt x="34" y="69"/>
                  </a:cubicBezTo>
                  <a:cubicBezTo>
                    <a:pt x="53" y="69"/>
                    <a:pt x="68" y="53"/>
                    <a:pt x="68" y="34"/>
                  </a:cubicBezTo>
                  <a:cubicBezTo>
                    <a:pt x="68" y="16"/>
                    <a:pt x="53" y="0"/>
                    <a:pt x="34" y="0"/>
                  </a:cubicBezTo>
                  <a:close/>
                  <a:moveTo>
                    <a:pt x="34" y="62"/>
                  </a:moveTo>
                  <a:cubicBezTo>
                    <a:pt x="19" y="62"/>
                    <a:pt x="7" y="50"/>
                    <a:pt x="7" y="34"/>
                  </a:cubicBezTo>
                  <a:cubicBezTo>
                    <a:pt x="7" y="19"/>
                    <a:pt x="19" y="7"/>
                    <a:pt x="34" y="7"/>
                  </a:cubicBezTo>
                  <a:cubicBezTo>
                    <a:pt x="50" y="7"/>
                    <a:pt x="62" y="19"/>
                    <a:pt x="62" y="34"/>
                  </a:cubicBezTo>
                  <a:cubicBezTo>
                    <a:pt x="62" y="50"/>
                    <a:pt x="50" y="62"/>
                    <a:pt x="34" y="62"/>
                  </a:cubicBezTo>
                  <a:close/>
                  <a:moveTo>
                    <a:pt x="22" y="24"/>
                  </a:moveTo>
                  <a:cubicBezTo>
                    <a:pt x="36" y="34"/>
                    <a:pt x="36" y="34"/>
                    <a:pt x="36" y="34"/>
                  </a:cubicBezTo>
                  <a:cubicBezTo>
                    <a:pt x="22" y="45"/>
                    <a:pt x="22" y="45"/>
                    <a:pt x="22" y="45"/>
                  </a:cubicBezTo>
                  <a:lnTo>
                    <a:pt x="22" y="24"/>
                  </a:lnTo>
                  <a:close/>
                  <a:moveTo>
                    <a:pt x="39" y="24"/>
                  </a:moveTo>
                  <a:cubicBezTo>
                    <a:pt x="54" y="34"/>
                    <a:pt x="54" y="34"/>
                    <a:pt x="54" y="34"/>
                  </a:cubicBezTo>
                  <a:cubicBezTo>
                    <a:pt x="39" y="45"/>
                    <a:pt x="39" y="45"/>
                    <a:pt x="39" y="45"/>
                  </a:cubicBezTo>
                  <a:lnTo>
                    <a:pt x="3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90" name="Freeform 32"/>
            <p:cNvSpPr>
              <a:spLocks noEditPoints="1"/>
            </p:cNvSpPr>
            <p:nvPr/>
          </p:nvSpPr>
          <p:spPr bwMode="auto">
            <a:xfrm>
              <a:off x="4332" y="1441"/>
              <a:ext cx="66" cy="76"/>
            </a:xfrm>
            <a:custGeom>
              <a:avLst/>
              <a:gdLst>
                <a:gd name="T0" fmla="*/ 50 w 54"/>
                <a:gd name="T1" fmla="*/ 12 h 62"/>
                <a:gd name="T2" fmla="*/ 42 w 54"/>
                <a:gd name="T3" fmla="*/ 4 h 62"/>
                <a:gd name="T4" fmla="*/ 33 w 54"/>
                <a:gd name="T5" fmla="*/ 0 h 62"/>
                <a:gd name="T6" fmla="*/ 6 w 54"/>
                <a:gd name="T7" fmla="*/ 0 h 62"/>
                <a:gd name="T8" fmla="*/ 0 w 54"/>
                <a:gd name="T9" fmla="*/ 6 h 62"/>
                <a:gd name="T10" fmla="*/ 0 w 54"/>
                <a:gd name="T11" fmla="*/ 56 h 62"/>
                <a:gd name="T12" fmla="*/ 6 w 54"/>
                <a:gd name="T13" fmla="*/ 62 h 62"/>
                <a:gd name="T14" fmla="*/ 48 w 54"/>
                <a:gd name="T15" fmla="*/ 62 h 62"/>
                <a:gd name="T16" fmla="*/ 54 w 54"/>
                <a:gd name="T17" fmla="*/ 56 h 62"/>
                <a:gd name="T18" fmla="*/ 54 w 54"/>
                <a:gd name="T19" fmla="*/ 21 h 62"/>
                <a:gd name="T20" fmla="*/ 50 w 54"/>
                <a:gd name="T21" fmla="*/ 12 h 62"/>
                <a:gd name="T22" fmla="*/ 35 w 54"/>
                <a:gd name="T23" fmla="*/ 8 h 62"/>
                <a:gd name="T24" fmla="*/ 35 w 54"/>
                <a:gd name="T25" fmla="*/ 9 h 62"/>
                <a:gd name="T26" fmla="*/ 37 w 54"/>
                <a:gd name="T27" fmla="*/ 10 h 62"/>
                <a:gd name="T28" fmla="*/ 44 w 54"/>
                <a:gd name="T29" fmla="*/ 17 h 62"/>
                <a:gd name="T30" fmla="*/ 45 w 54"/>
                <a:gd name="T31" fmla="*/ 19 h 62"/>
                <a:gd name="T32" fmla="*/ 46 w 54"/>
                <a:gd name="T33" fmla="*/ 19 h 62"/>
                <a:gd name="T34" fmla="*/ 35 w 54"/>
                <a:gd name="T35" fmla="*/ 19 h 62"/>
                <a:gd name="T36" fmla="*/ 35 w 54"/>
                <a:gd name="T37" fmla="*/ 8 h 62"/>
                <a:gd name="T38" fmla="*/ 46 w 54"/>
                <a:gd name="T39" fmla="*/ 54 h 62"/>
                <a:gd name="T40" fmla="*/ 8 w 54"/>
                <a:gd name="T41" fmla="*/ 54 h 62"/>
                <a:gd name="T42" fmla="*/ 8 w 54"/>
                <a:gd name="T43" fmla="*/ 8 h 62"/>
                <a:gd name="T44" fmla="*/ 31 w 54"/>
                <a:gd name="T45" fmla="*/ 8 h 62"/>
                <a:gd name="T46" fmla="*/ 31 w 54"/>
                <a:gd name="T47" fmla="*/ 23 h 62"/>
                <a:gd name="T48" fmla="*/ 46 w 54"/>
                <a:gd name="T49" fmla="*/ 23 h 62"/>
                <a:gd name="T50" fmla="*/ 46 w 54"/>
                <a:gd name="T51" fmla="*/ 5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62">
                  <a:moveTo>
                    <a:pt x="50" y="12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0" y="2"/>
                    <a:pt x="36" y="0"/>
                    <a:pt x="3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3" y="62"/>
                    <a:pt x="6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51" y="62"/>
                    <a:pt x="54" y="59"/>
                    <a:pt x="54" y="56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18"/>
                    <a:pt x="52" y="14"/>
                    <a:pt x="50" y="12"/>
                  </a:cubicBezTo>
                  <a:close/>
                  <a:moveTo>
                    <a:pt x="35" y="8"/>
                  </a:moveTo>
                  <a:cubicBezTo>
                    <a:pt x="35" y="8"/>
                    <a:pt x="35" y="9"/>
                    <a:pt x="35" y="9"/>
                  </a:cubicBezTo>
                  <a:cubicBezTo>
                    <a:pt x="36" y="9"/>
                    <a:pt x="37" y="10"/>
                    <a:pt x="37" y="10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8"/>
                    <a:pt x="45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35" y="19"/>
                    <a:pt x="35" y="19"/>
                    <a:pt x="35" y="19"/>
                  </a:cubicBezTo>
                  <a:lnTo>
                    <a:pt x="35" y="8"/>
                  </a:lnTo>
                  <a:close/>
                  <a:moveTo>
                    <a:pt x="46" y="54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46" y="23"/>
                    <a:pt x="46" y="23"/>
                    <a:pt x="46" y="23"/>
                  </a:cubicBezTo>
                  <a:lnTo>
                    <a:pt x="4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91" name="Freeform 33"/>
            <p:cNvSpPr>
              <a:spLocks noEditPoints="1"/>
            </p:cNvSpPr>
            <p:nvPr/>
          </p:nvSpPr>
          <p:spPr bwMode="auto">
            <a:xfrm>
              <a:off x="4327" y="1670"/>
              <a:ext cx="107" cy="114"/>
            </a:xfrm>
            <a:custGeom>
              <a:avLst/>
              <a:gdLst>
                <a:gd name="T0" fmla="*/ 78 w 87"/>
                <a:gd name="T1" fmla="*/ 0 h 93"/>
                <a:gd name="T2" fmla="*/ 9 w 87"/>
                <a:gd name="T3" fmla="*/ 0 h 93"/>
                <a:gd name="T4" fmla="*/ 0 w 87"/>
                <a:gd name="T5" fmla="*/ 9 h 93"/>
                <a:gd name="T6" fmla="*/ 0 w 87"/>
                <a:gd name="T7" fmla="*/ 84 h 93"/>
                <a:gd name="T8" fmla="*/ 9 w 87"/>
                <a:gd name="T9" fmla="*/ 93 h 93"/>
                <a:gd name="T10" fmla="*/ 78 w 87"/>
                <a:gd name="T11" fmla="*/ 93 h 93"/>
                <a:gd name="T12" fmla="*/ 87 w 87"/>
                <a:gd name="T13" fmla="*/ 84 h 93"/>
                <a:gd name="T14" fmla="*/ 87 w 87"/>
                <a:gd name="T15" fmla="*/ 9 h 93"/>
                <a:gd name="T16" fmla="*/ 78 w 87"/>
                <a:gd name="T17" fmla="*/ 0 h 93"/>
                <a:gd name="T18" fmla="*/ 75 w 87"/>
                <a:gd name="T19" fmla="*/ 81 h 93"/>
                <a:gd name="T20" fmla="*/ 12 w 87"/>
                <a:gd name="T21" fmla="*/ 81 h 93"/>
                <a:gd name="T22" fmla="*/ 12 w 87"/>
                <a:gd name="T23" fmla="*/ 11 h 93"/>
                <a:gd name="T24" fmla="*/ 75 w 87"/>
                <a:gd name="T25" fmla="*/ 11 h 93"/>
                <a:gd name="T26" fmla="*/ 75 w 87"/>
                <a:gd name="T27" fmla="*/ 81 h 93"/>
                <a:gd name="T28" fmla="*/ 23 w 87"/>
                <a:gd name="T29" fmla="*/ 40 h 93"/>
                <a:gd name="T30" fmla="*/ 64 w 87"/>
                <a:gd name="T31" fmla="*/ 40 h 93"/>
                <a:gd name="T32" fmla="*/ 64 w 87"/>
                <a:gd name="T33" fmla="*/ 46 h 93"/>
                <a:gd name="T34" fmla="*/ 23 w 87"/>
                <a:gd name="T35" fmla="*/ 46 h 93"/>
                <a:gd name="T36" fmla="*/ 23 w 87"/>
                <a:gd name="T37" fmla="*/ 40 h 93"/>
                <a:gd name="T38" fmla="*/ 23 w 87"/>
                <a:gd name="T39" fmla="*/ 52 h 93"/>
                <a:gd name="T40" fmla="*/ 64 w 87"/>
                <a:gd name="T41" fmla="*/ 52 h 93"/>
                <a:gd name="T42" fmla="*/ 64 w 87"/>
                <a:gd name="T43" fmla="*/ 58 h 93"/>
                <a:gd name="T44" fmla="*/ 23 w 87"/>
                <a:gd name="T45" fmla="*/ 58 h 93"/>
                <a:gd name="T46" fmla="*/ 23 w 87"/>
                <a:gd name="T47" fmla="*/ 52 h 93"/>
                <a:gd name="T48" fmla="*/ 23 w 87"/>
                <a:gd name="T49" fmla="*/ 64 h 93"/>
                <a:gd name="T50" fmla="*/ 64 w 87"/>
                <a:gd name="T51" fmla="*/ 64 h 93"/>
                <a:gd name="T52" fmla="*/ 64 w 87"/>
                <a:gd name="T53" fmla="*/ 69 h 93"/>
                <a:gd name="T54" fmla="*/ 23 w 87"/>
                <a:gd name="T55" fmla="*/ 69 h 93"/>
                <a:gd name="T56" fmla="*/ 23 w 87"/>
                <a:gd name="T57" fmla="*/ 64 h 93"/>
                <a:gd name="T58" fmla="*/ 23 w 87"/>
                <a:gd name="T59" fmla="*/ 29 h 93"/>
                <a:gd name="T60" fmla="*/ 64 w 87"/>
                <a:gd name="T61" fmla="*/ 29 h 93"/>
                <a:gd name="T62" fmla="*/ 64 w 87"/>
                <a:gd name="T63" fmla="*/ 35 h 93"/>
                <a:gd name="T64" fmla="*/ 23 w 87"/>
                <a:gd name="T65" fmla="*/ 35 h 93"/>
                <a:gd name="T66" fmla="*/ 23 w 87"/>
                <a:gd name="T67" fmla="*/ 2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7" h="93">
                  <a:moveTo>
                    <a:pt x="7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9"/>
                    <a:pt x="4" y="93"/>
                    <a:pt x="9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83" y="93"/>
                    <a:pt x="87" y="89"/>
                    <a:pt x="87" y="84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4"/>
                    <a:pt x="83" y="0"/>
                    <a:pt x="78" y="0"/>
                  </a:cubicBezTo>
                  <a:close/>
                  <a:moveTo>
                    <a:pt x="75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75" y="11"/>
                    <a:pt x="75" y="11"/>
                    <a:pt x="75" y="11"/>
                  </a:cubicBezTo>
                  <a:lnTo>
                    <a:pt x="75" y="81"/>
                  </a:lnTo>
                  <a:close/>
                  <a:moveTo>
                    <a:pt x="23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23" y="46"/>
                    <a:pt x="23" y="46"/>
                    <a:pt x="23" y="46"/>
                  </a:cubicBezTo>
                  <a:lnTo>
                    <a:pt x="23" y="40"/>
                  </a:lnTo>
                  <a:close/>
                  <a:moveTo>
                    <a:pt x="23" y="52"/>
                  </a:moveTo>
                  <a:cubicBezTo>
                    <a:pt x="64" y="52"/>
                    <a:pt x="64" y="52"/>
                    <a:pt x="64" y="52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23" y="58"/>
                    <a:pt x="23" y="58"/>
                    <a:pt x="23" y="58"/>
                  </a:cubicBezTo>
                  <a:lnTo>
                    <a:pt x="23" y="52"/>
                  </a:lnTo>
                  <a:close/>
                  <a:moveTo>
                    <a:pt x="23" y="64"/>
                  </a:moveTo>
                  <a:cubicBezTo>
                    <a:pt x="64" y="64"/>
                    <a:pt x="64" y="64"/>
                    <a:pt x="64" y="64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23" y="69"/>
                    <a:pt x="23" y="69"/>
                    <a:pt x="23" y="69"/>
                  </a:cubicBezTo>
                  <a:lnTo>
                    <a:pt x="23" y="64"/>
                  </a:lnTo>
                  <a:close/>
                  <a:moveTo>
                    <a:pt x="23" y="29"/>
                  </a:moveTo>
                  <a:cubicBezTo>
                    <a:pt x="64" y="29"/>
                    <a:pt x="64" y="29"/>
                    <a:pt x="64" y="29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2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92" name="Freeform 34"/>
            <p:cNvSpPr>
              <a:spLocks noEditPoints="1"/>
            </p:cNvSpPr>
            <p:nvPr/>
          </p:nvSpPr>
          <p:spPr bwMode="auto">
            <a:xfrm>
              <a:off x="4307" y="1806"/>
              <a:ext cx="101" cy="76"/>
            </a:xfrm>
            <a:custGeom>
              <a:avLst/>
              <a:gdLst>
                <a:gd name="T0" fmla="*/ 0 w 101"/>
                <a:gd name="T1" fmla="*/ 0 h 76"/>
                <a:gd name="T2" fmla="*/ 0 w 101"/>
                <a:gd name="T3" fmla="*/ 76 h 76"/>
                <a:gd name="T4" fmla="*/ 101 w 101"/>
                <a:gd name="T5" fmla="*/ 76 h 76"/>
                <a:gd name="T6" fmla="*/ 101 w 101"/>
                <a:gd name="T7" fmla="*/ 0 h 76"/>
                <a:gd name="T8" fmla="*/ 0 w 101"/>
                <a:gd name="T9" fmla="*/ 0 h 76"/>
                <a:gd name="T10" fmla="*/ 19 w 101"/>
                <a:gd name="T11" fmla="*/ 70 h 76"/>
                <a:gd name="T12" fmla="*/ 6 w 101"/>
                <a:gd name="T13" fmla="*/ 70 h 76"/>
                <a:gd name="T14" fmla="*/ 6 w 101"/>
                <a:gd name="T15" fmla="*/ 57 h 76"/>
                <a:gd name="T16" fmla="*/ 19 w 101"/>
                <a:gd name="T17" fmla="*/ 57 h 76"/>
                <a:gd name="T18" fmla="*/ 19 w 101"/>
                <a:gd name="T19" fmla="*/ 70 h 76"/>
                <a:gd name="T20" fmla="*/ 19 w 101"/>
                <a:gd name="T21" fmla="*/ 44 h 76"/>
                <a:gd name="T22" fmla="*/ 6 w 101"/>
                <a:gd name="T23" fmla="*/ 44 h 76"/>
                <a:gd name="T24" fmla="*/ 6 w 101"/>
                <a:gd name="T25" fmla="*/ 32 h 76"/>
                <a:gd name="T26" fmla="*/ 19 w 101"/>
                <a:gd name="T27" fmla="*/ 32 h 76"/>
                <a:gd name="T28" fmla="*/ 19 w 101"/>
                <a:gd name="T29" fmla="*/ 44 h 76"/>
                <a:gd name="T30" fmla="*/ 19 w 101"/>
                <a:gd name="T31" fmla="*/ 20 h 76"/>
                <a:gd name="T32" fmla="*/ 6 w 101"/>
                <a:gd name="T33" fmla="*/ 20 h 76"/>
                <a:gd name="T34" fmla="*/ 6 w 101"/>
                <a:gd name="T35" fmla="*/ 6 h 76"/>
                <a:gd name="T36" fmla="*/ 19 w 101"/>
                <a:gd name="T37" fmla="*/ 6 h 76"/>
                <a:gd name="T38" fmla="*/ 19 w 101"/>
                <a:gd name="T39" fmla="*/ 20 h 76"/>
                <a:gd name="T40" fmla="*/ 76 w 101"/>
                <a:gd name="T41" fmla="*/ 70 h 76"/>
                <a:gd name="T42" fmla="*/ 26 w 101"/>
                <a:gd name="T43" fmla="*/ 70 h 76"/>
                <a:gd name="T44" fmla="*/ 26 w 101"/>
                <a:gd name="T45" fmla="*/ 6 h 76"/>
                <a:gd name="T46" fmla="*/ 76 w 101"/>
                <a:gd name="T47" fmla="*/ 6 h 76"/>
                <a:gd name="T48" fmla="*/ 76 w 101"/>
                <a:gd name="T49" fmla="*/ 70 h 76"/>
                <a:gd name="T50" fmla="*/ 95 w 101"/>
                <a:gd name="T51" fmla="*/ 70 h 76"/>
                <a:gd name="T52" fmla="*/ 83 w 101"/>
                <a:gd name="T53" fmla="*/ 70 h 76"/>
                <a:gd name="T54" fmla="*/ 83 w 101"/>
                <a:gd name="T55" fmla="*/ 57 h 76"/>
                <a:gd name="T56" fmla="*/ 95 w 101"/>
                <a:gd name="T57" fmla="*/ 57 h 76"/>
                <a:gd name="T58" fmla="*/ 95 w 101"/>
                <a:gd name="T59" fmla="*/ 70 h 76"/>
                <a:gd name="T60" fmla="*/ 95 w 101"/>
                <a:gd name="T61" fmla="*/ 44 h 76"/>
                <a:gd name="T62" fmla="*/ 83 w 101"/>
                <a:gd name="T63" fmla="*/ 44 h 76"/>
                <a:gd name="T64" fmla="*/ 83 w 101"/>
                <a:gd name="T65" fmla="*/ 32 h 76"/>
                <a:gd name="T66" fmla="*/ 95 w 101"/>
                <a:gd name="T67" fmla="*/ 32 h 76"/>
                <a:gd name="T68" fmla="*/ 95 w 101"/>
                <a:gd name="T69" fmla="*/ 44 h 76"/>
                <a:gd name="T70" fmla="*/ 95 w 101"/>
                <a:gd name="T71" fmla="*/ 20 h 76"/>
                <a:gd name="T72" fmla="*/ 83 w 101"/>
                <a:gd name="T73" fmla="*/ 20 h 76"/>
                <a:gd name="T74" fmla="*/ 83 w 101"/>
                <a:gd name="T75" fmla="*/ 6 h 76"/>
                <a:gd name="T76" fmla="*/ 95 w 101"/>
                <a:gd name="T77" fmla="*/ 6 h 76"/>
                <a:gd name="T78" fmla="*/ 95 w 101"/>
                <a:gd name="T79" fmla="*/ 20 h 76"/>
                <a:gd name="T80" fmla="*/ 38 w 101"/>
                <a:gd name="T81" fmla="*/ 20 h 76"/>
                <a:gd name="T82" fmla="*/ 38 w 101"/>
                <a:gd name="T83" fmla="*/ 57 h 76"/>
                <a:gd name="T84" fmla="*/ 63 w 101"/>
                <a:gd name="T85" fmla="*/ 38 h 76"/>
                <a:gd name="T86" fmla="*/ 38 w 101"/>
                <a:gd name="T87" fmla="*/ 2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" h="76">
                  <a:moveTo>
                    <a:pt x="0" y="0"/>
                  </a:moveTo>
                  <a:lnTo>
                    <a:pt x="0" y="76"/>
                  </a:lnTo>
                  <a:lnTo>
                    <a:pt x="101" y="76"/>
                  </a:lnTo>
                  <a:lnTo>
                    <a:pt x="101" y="0"/>
                  </a:lnTo>
                  <a:lnTo>
                    <a:pt x="0" y="0"/>
                  </a:lnTo>
                  <a:close/>
                  <a:moveTo>
                    <a:pt x="19" y="70"/>
                  </a:moveTo>
                  <a:lnTo>
                    <a:pt x="6" y="70"/>
                  </a:lnTo>
                  <a:lnTo>
                    <a:pt x="6" y="57"/>
                  </a:lnTo>
                  <a:lnTo>
                    <a:pt x="19" y="57"/>
                  </a:lnTo>
                  <a:lnTo>
                    <a:pt x="19" y="70"/>
                  </a:lnTo>
                  <a:close/>
                  <a:moveTo>
                    <a:pt x="19" y="44"/>
                  </a:moveTo>
                  <a:lnTo>
                    <a:pt x="6" y="44"/>
                  </a:lnTo>
                  <a:lnTo>
                    <a:pt x="6" y="32"/>
                  </a:lnTo>
                  <a:lnTo>
                    <a:pt x="19" y="32"/>
                  </a:lnTo>
                  <a:lnTo>
                    <a:pt x="19" y="44"/>
                  </a:lnTo>
                  <a:close/>
                  <a:moveTo>
                    <a:pt x="19" y="20"/>
                  </a:moveTo>
                  <a:lnTo>
                    <a:pt x="6" y="20"/>
                  </a:lnTo>
                  <a:lnTo>
                    <a:pt x="6" y="6"/>
                  </a:lnTo>
                  <a:lnTo>
                    <a:pt x="19" y="6"/>
                  </a:lnTo>
                  <a:lnTo>
                    <a:pt x="19" y="20"/>
                  </a:lnTo>
                  <a:close/>
                  <a:moveTo>
                    <a:pt x="76" y="70"/>
                  </a:moveTo>
                  <a:lnTo>
                    <a:pt x="26" y="70"/>
                  </a:lnTo>
                  <a:lnTo>
                    <a:pt x="26" y="6"/>
                  </a:lnTo>
                  <a:lnTo>
                    <a:pt x="76" y="6"/>
                  </a:lnTo>
                  <a:lnTo>
                    <a:pt x="76" y="70"/>
                  </a:lnTo>
                  <a:close/>
                  <a:moveTo>
                    <a:pt x="95" y="70"/>
                  </a:moveTo>
                  <a:lnTo>
                    <a:pt x="83" y="70"/>
                  </a:lnTo>
                  <a:lnTo>
                    <a:pt x="83" y="57"/>
                  </a:lnTo>
                  <a:lnTo>
                    <a:pt x="95" y="57"/>
                  </a:lnTo>
                  <a:lnTo>
                    <a:pt x="95" y="70"/>
                  </a:lnTo>
                  <a:close/>
                  <a:moveTo>
                    <a:pt x="95" y="44"/>
                  </a:moveTo>
                  <a:lnTo>
                    <a:pt x="83" y="44"/>
                  </a:lnTo>
                  <a:lnTo>
                    <a:pt x="83" y="32"/>
                  </a:lnTo>
                  <a:lnTo>
                    <a:pt x="95" y="32"/>
                  </a:lnTo>
                  <a:lnTo>
                    <a:pt x="95" y="44"/>
                  </a:lnTo>
                  <a:close/>
                  <a:moveTo>
                    <a:pt x="95" y="20"/>
                  </a:moveTo>
                  <a:lnTo>
                    <a:pt x="83" y="20"/>
                  </a:lnTo>
                  <a:lnTo>
                    <a:pt x="83" y="6"/>
                  </a:lnTo>
                  <a:lnTo>
                    <a:pt x="95" y="6"/>
                  </a:lnTo>
                  <a:lnTo>
                    <a:pt x="95" y="20"/>
                  </a:lnTo>
                  <a:close/>
                  <a:moveTo>
                    <a:pt x="38" y="20"/>
                  </a:moveTo>
                  <a:lnTo>
                    <a:pt x="38" y="57"/>
                  </a:lnTo>
                  <a:lnTo>
                    <a:pt x="63" y="38"/>
                  </a:lnTo>
                  <a:lnTo>
                    <a:pt x="3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93" name="Freeform 35"/>
            <p:cNvSpPr>
              <a:spLocks noEditPoints="1"/>
            </p:cNvSpPr>
            <p:nvPr/>
          </p:nvSpPr>
          <p:spPr bwMode="auto">
            <a:xfrm>
              <a:off x="4423" y="1784"/>
              <a:ext cx="60" cy="57"/>
            </a:xfrm>
            <a:custGeom>
              <a:avLst/>
              <a:gdLst>
                <a:gd name="T0" fmla="*/ 60 w 60"/>
                <a:gd name="T1" fmla="*/ 21 h 57"/>
                <a:gd name="T2" fmla="*/ 39 w 60"/>
                <a:gd name="T3" fmla="*/ 18 h 57"/>
                <a:gd name="T4" fmla="*/ 30 w 60"/>
                <a:gd name="T5" fmla="*/ 0 h 57"/>
                <a:gd name="T6" fmla="*/ 21 w 60"/>
                <a:gd name="T7" fmla="*/ 18 h 57"/>
                <a:gd name="T8" fmla="*/ 0 w 60"/>
                <a:gd name="T9" fmla="*/ 21 h 57"/>
                <a:gd name="T10" fmla="*/ 14 w 60"/>
                <a:gd name="T11" fmla="*/ 36 h 57"/>
                <a:gd name="T12" fmla="*/ 11 w 60"/>
                <a:gd name="T13" fmla="*/ 57 h 57"/>
                <a:gd name="T14" fmla="*/ 30 w 60"/>
                <a:gd name="T15" fmla="*/ 47 h 57"/>
                <a:gd name="T16" fmla="*/ 49 w 60"/>
                <a:gd name="T17" fmla="*/ 57 h 57"/>
                <a:gd name="T18" fmla="*/ 45 w 60"/>
                <a:gd name="T19" fmla="*/ 36 h 57"/>
                <a:gd name="T20" fmla="*/ 60 w 60"/>
                <a:gd name="T21" fmla="*/ 21 h 57"/>
                <a:gd name="T22" fmla="*/ 30 w 60"/>
                <a:gd name="T23" fmla="*/ 42 h 57"/>
                <a:gd name="T24" fmla="*/ 17 w 60"/>
                <a:gd name="T25" fmla="*/ 49 h 57"/>
                <a:gd name="T26" fmla="*/ 19 w 60"/>
                <a:gd name="T27" fmla="*/ 34 h 57"/>
                <a:gd name="T28" fmla="*/ 8 w 60"/>
                <a:gd name="T29" fmla="*/ 25 h 57"/>
                <a:gd name="T30" fmla="*/ 23 w 60"/>
                <a:gd name="T31" fmla="*/ 22 h 57"/>
                <a:gd name="T32" fmla="*/ 30 w 60"/>
                <a:gd name="T33" fmla="*/ 9 h 57"/>
                <a:gd name="T34" fmla="*/ 37 w 60"/>
                <a:gd name="T35" fmla="*/ 22 h 57"/>
                <a:gd name="T36" fmla="*/ 51 w 60"/>
                <a:gd name="T37" fmla="*/ 25 h 57"/>
                <a:gd name="T38" fmla="*/ 40 w 60"/>
                <a:gd name="T39" fmla="*/ 34 h 57"/>
                <a:gd name="T40" fmla="*/ 43 w 60"/>
                <a:gd name="T41" fmla="*/ 49 h 57"/>
                <a:gd name="T42" fmla="*/ 30 w 60"/>
                <a:gd name="T43" fmla="*/ 4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0" h="57">
                  <a:moveTo>
                    <a:pt x="60" y="21"/>
                  </a:moveTo>
                  <a:lnTo>
                    <a:pt x="39" y="18"/>
                  </a:lnTo>
                  <a:lnTo>
                    <a:pt x="30" y="0"/>
                  </a:lnTo>
                  <a:lnTo>
                    <a:pt x="21" y="18"/>
                  </a:lnTo>
                  <a:lnTo>
                    <a:pt x="0" y="21"/>
                  </a:lnTo>
                  <a:lnTo>
                    <a:pt x="14" y="36"/>
                  </a:lnTo>
                  <a:lnTo>
                    <a:pt x="11" y="57"/>
                  </a:lnTo>
                  <a:lnTo>
                    <a:pt x="30" y="47"/>
                  </a:lnTo>
                  <a:lnTo>
                    <a:pt x="49" y="57"/>
                  </a:lnTo>
                  <a:lnTo>
                    <a:pt x="45" y="36"/>
                  </a:lnTo>
                  <a:lnTo>
                    <a:pt x="60" y="21"/>
                  </a:lnTo>
                  <a:close/>
                  <a:moveTo>
                    <a:pt x="30" y="42"/>
                  </a:moveTo>
                  <a:lnTo>
                    <a:pt x="17" y="49"/>
                  </a:lnTo>
                  <a:lnTo>
                    <a:pt x="19" y="34"/>
                  </a:lnTo>
                  <a:lnTo>
                    <a:pt x="8" y="25"/>
                  </a:lnTo>
                  <a:lnTo>
                    <a:pt x="23" y="22"/>
                  </a:lnTo>
                  <a:lnTo>
                    <a:pt x="30" y="9"/>
                  </a:lnTo>
                  <a:lnTo>
                    <a:pt x="37" y="22"/>
                  </a:lnTo>
                  <a:lnTo>
                    <a:pt x="51" y="25"/>
                  </a:lnTo>
                  <a:lnTo>
                    <a:pt x="40" y="34"/>
                  </a:lnTo>
                  <a:lnTo>
                    <a:pt x="43" y="49"/>
                  </a:lnTo>
                  <a:lnTo>
                    <a:pt x="3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94" name="Freeform 36"/>
            <p:cNvSpPr>
              <a:spLocks noEditPoints="1"/>
            </p:cNvSpPr>
            <p:nvPr/>
          </p:nvSpPr>
          <p:spPr bwMode="auto">
            <a:xfrm>
              <a:off x="4225" y="1207"/>
              <a:ext cx="74" cy="79"/>
            </a:xfrm>
            <a:custGeom>
              <a:avLst/>
              <a:gdLst>
                <a:gd name="T0" fmla="*/ 48 w 60"/>
                <a:gd name="T1" fmla="*/ 11 h 65"/>
                <a:gd name="T2" fmla="*/ 60 w 60"/>
                <a:gd name="T3" fmla="*/ 7 h 65"/>
                <a:gd name="T4" fmla="*/ 60 w 60"/>
                <a:gd name="T5" fmla="*/ 45 h 65"/>
                <a:gd name="T6" fmla="*/ 48 w 60"/>
                <a:gd name="T7" fmla="*/ 49 h 65"/>
                <a:gd name="T8" fmla="*/ 36 w 60"/>
                <a:gd name="T9" fmla="*/ 46 h 65"/>
                <a:gd name="T10" fmla="*/ 24 w 60"/>
                <a:gd name="T11" fmla="*/ 42 h 65"/>
                <a:gd name="T12" fmla="*/ 12 w 60"/>
                <a:gd name="T13" fmla="*/ 47 h 65"/>
                <a:gd name="T14" fmla="*/ 12 w 60"/>
                <a:gd name="T15" fmla="*/ 9 h 65"/>
                <a:gd name="T16" fmla="*/ 24 w 60"/>
                <a:gd name="T17" fmla="*/ 5 h 65"/>
                <a:gd name="T18" fmla="*/ 36 w 60"/>
                <a:gd name="T19" fmla="*/ 8 h 65"/>
                <a:gd name="T20" fmla="*/ 48 w 60"/>
                <a:gd name="T21" fmla="*/ 11 h 65"/>
                <a:gd name="T22" fmla="*/ 4 w 60"/>
                <a:gd name="T23" fmla="*/ 0 h 65"/>
                <a:gd name="T24" fmla="*/ 8 w 60"/>
                <a:gd name="T25" fmla="*/ 5 h 65"/>
                <a:gd name="T26" fmla="*/ 8 w 60"/>
                <a:gd name="T27" fmla="*/ 65 h 65"/>
                <a:gd name="T28" fmla="*/ 0 w 60"/>
                <a:gd name="T29" fmla="*/ 65 h 65"/>
                <a:gd name="T30" fmla="*/ 0 w 60"/>
                <a:gd name="T31" fmla="*/ 5 h 65"/>
                <a:gd name="T32" fmla="*/ 4 w 60"/>
                <a:gd name="T3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65">
                  <a:moveTo>
                    <a:pt x="48" y="11"/>
                  </a:moveTo>
                  <a:cubicBezTo>
                    <a:pt x="53" y="11"/>
                    <a:pt x="58" y="9"/>
                    <a:pt x="60" y="7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8" y="47"/>
                    <a:pt x="53" y="49"/>
                    <a:pt x="48" y="49"/>
                  </a:cubicBezTo>
                  <a:cubicBezTo>
                    <a:pt x="43" y="49"/>
                    <a:pt x="39" y="48"/>
                    <a:pt x="36" y="46"/>
                  </a:cubicBezTo>
                  <a:cubicBezTo>
                    <a:pt x="33" y="44"/>
                    <a:pt x="29" y="42"/>
                    <a:pt x="24" y="42"/>
                  </a:cubicBezTo>
                  <a:cubicBezTo>
                    <a:pt x="19" y="42"/>
                    <a:pt x="15" y="45"/>
                    <a:pt x="12" y="47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5" y="7"/>
                    <a:pt x="19" y="5"/>
                    <a:pt x="24" y="5"/>
                  </a:cubicBezTo>
                  <a:cubicBezTo>
                    <a:pt x="29" y="5"/>
                    <a:pt x="33" y="6"/>
                    <a:pt x="36" y="8"/>
                  </a:cubicBezTo>
                  <a:cubicBezTo>
                    <a:pt x="39" y="10"/>
                    <a:pt x="43" y="11"/>
                    <a:pt x="48" y="11"/>
                  </a:cubicBezTo>
                  <a:close/>
                  <a:moveTo>
                    <a:pt x="4" y="0"/>
                  </a:moveTo>
                  <a:cubicBezTo>
                    <a:pt x="6" y="0"/>
                    <a:pt x="8" y="2"/>
                    <a:pt x="8" y="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1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95" name="Freeform 37"/>
            <p:cNvSpPr>
              <a:spLocks noEditPoints="1"/>
            </p:cNvSpPr>
            <p:nvPr/>
          </p:nvSpPr>
          <p:spPr bwMode="auto">
            <a:xfrm>
              <a:off x="4132" y="1168"/>
              <a:ext cx="78" cy="80"/>
            </a:xfrm>
            <a:custGeom>
              <a:avLst/>
              <a:gdLst>
                <a:gd name="T0" fmla="*/ 54 w 64"/>
                <a:gd name="T1" fmla="*/ 0 h 65"/>
                <a:gd name="T2" fmla="*/ 44 w 64"/>
                <a:gd name="T3" fmla="*/ 10 h 65"/>
                <a:gd name="T4" fmla="*/ 44 w 64"/>
                <a:gd name="T5" fmla="*/ 41 h 65"/>
                <a:gd name="T6" fmla="*/ 52 w 64"/>
                <a:gd name="T7" fmla="*/ 41 h 65"/>
                <a:gd name="T8" fmla="*/ 52 w 64"/>
                <a:gd name="T9" fmla="*/ 65 h 65"/>
                <a:gd name="T10" fmla="*/ 64 w 64"/>
                <a:gd name="T11" fmla="*/ 65 h 65"/>
                <a:gd name="T12" fmla="*/ 64 w 64"/>
                <a:gd name="T13" fmla="*/ 10 h 65"/>
                <a:gd name="T14" fmla="*/ 54 w 64"/>
                <a:gd name="T15" fmla="*/ 0 h 65"/>
                <a:gd name="T16" fmla="*/ 26 w 64"/>
                <a:gd name="T17" fmla="*/ 0 h 65"/>
                <a:gd name="T18" fmla="*/ 24 w 64"/>
                <a:gd name="T19" fmla="*/ 2 h 65"/>
                <a:gd name="T20" fmla="*/ 24 w 64"/>
                <a:gd name="T21" fmla="*/ 16 h 65"/>
                <a:gd name="T22" fmla="*/ 22 w 64"/>
                <a:gd name="T23" fmla="*/ 17 h 65"/>
                <a:gd name="T24" fmla="*/ 20 w 64"/>
                <a:gd name="T25" fmla="*/ 16 h 65"/>
                <a:gd name="T26" fmla="*/ 20 w 64"/>
                <a:gd name="T27" fmla="*/ 2 h 65"/>
                <a:gd name="T28" fmla="*/ 18 w 64"/>
                <a:gd name="T29" fmla="*/ 0 h 65"/>
                <a:gd name="T30" fmla="*/ 16 w 64"/>
                <a:gd name="T31" fmla="*/ 2 h 65"/>
                <a:gd name="T32" fmla="*/ 16 w 64"/>
                <a:gd name="T33" fmla="*/ 16 h 65"/>
                <a:gd name="T34" fmla="*/ 14 w 64"/>
                <a:gd name="T35" fmla="*/ 17 h 65"/>
                <a:gd name="T36" fmla="*/ 12 w 64"/>
                <a:gd name="T37" fmla="*/ 16 h 65"/>
                <a:gd name="T38" fmla="*/ 12 w 64"/>
                <a:gd name="T39" fmla="*/ 2 h 65"/>
                <a:gd name="T40" fmla="*/ 10 w 64"/>
                <a:gd name="T41" fmla="*/ 0 h 65"/>
                <a:gd name="T42" fmla="*/ 8 w 64"/>
                <a:gd name="T43" fmla="*/ 2 h 65"/>
                <a:gd name="T44" fmla="*/ 8 w 64"/>
                <a:gd name="T45" fmla="*/ 16 h 65"/>
                <a:gd name="T46" fmla="*/ 6 w 64"/>
                <a:gd name="T47" fmla="*/ 17 h 65"/>
                <a:gd name="T48" fmla="*/ 4 w 64"/>
                <a:gd name="T49" fmla="*/ 16 h 65"/>
                <a:gd name="T50" fmla="*/ 4 w 64"/>
                <a:gd name="T51" fmla="*/ 2 h 65"/>
                <a:gd name="T52" fmla="*/ 2 w 64"/>
                <a:gd name="T53" fmla="*/ 0 h 65"/>
                <a:gd name="T54" fmla="*/ 0 w 64"/>
                <a:gd name="T55" fmla="*/ 2 h 65"/>
                <a:gd name="T56" fmla="*/ 0 w 64"/>
                <a:gd name="T57" fmla="*/ 16 h 65"/>
                <a:gd name="T58" fmla="*/ 0 w 64"/>
                <a:gd name="T59" fmla="*/ 21 h 65"/>
                <a:gd name="T60" fmla="*/ 3 w 64"/>
                <a:gd name="T61" fmla="*/ 25 h 65"/>
                <a:gd name="T62" fmla="*/ 8 w 64"/>
                <a:gd name="T63" fmla="*/ 33 h 65"/>
                <a:gd name="T64" fmla="*/ 8 w 64"/>
                <a:gd name="T65" fmla="*/ 65 h 65"/>
                <a:gd name="T66" fmla="*/ 20 w 64"/>
                <a:gd name="T67" fmla="*/ 65 h 65"/>
                <a:gd name="T68" fmla="*/ 20 w 64"/>
                <a:gd name="T69" fmla="*/ 33 h 65"/>
                <a:gd name="T70" fmla="*/ 25 w 64"/>
                <a:gd name="T71" fmla="*/ 25 h 65"/>
                <a:gd name="T72" fmla="*/ 28 w 64"/>
                <a:gd name="T73" fmla="*/ 21 h 65"/>
                <a:gd name="T74" fmla="*/ 28 w 64"/>
                <a:gd name="T75" fmla="*/ 16 h 65"/>
                <a:gd name="T76" fmla="*/ 28 w 64"/>
                <a:gd name="T77" fmla="*/ 2 h 65"/>
                <a:gd name="T78" fmla="*/ 26 w 64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65">
                  <a:moveTo>
                    <a:pt x="54" y="0"/>
                  </a:moveTo>
                  <a:cubicBezTo>
                    <a:pt x="49" y="0"/>
                    <a:pt x="44" y="5"/>
                    <a:pt x="44" y="10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5"/>
                    <a:pt x="60" y="0"/>
                    <a:pt x="54" y="0"/>
                  </a:cubicBezTo>
                  <a:close/>
                  <a:moveTo>
                    <a:pt x="26" y="0"/>
                  </a:moveTo>
                  <a:cubicBezTo>
                    <a:pt x="25" y="0"/>
                    <a:pt x="24" y="1"/>
                    <a:pt x="24" y="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3" y="17"/>
                    <a:pt x="22" y="17"/>
                  </a:cubicBezTo>
                  <a:cubicBezTo>
                    <a:pt x="21" y="17"/>
                    <a:pt x="20" y="17"/>
                    <a:pt x="20" y="16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5" y="17"/>
                    <a:pt x="14" y="17"/>
                  </a:cubicBezTo>
                  <a:cubicBezTo>
                    <a:pt x="13" y="17"/>
                    <a:pt x="12" y="17"/>
                    <a:pt x="12" y="16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5" y="17"/>
                    <a:pt x="4" y="17"/>
                    <a:pt x="4" y="1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3" y="25"/>
                  </a:cubicBezTo>
                  <a:cubicBezTo>
                    <a:pt x="5" y="26"/>
                    <a:pt x="8" y="28"/>
                    <a:pt x="8" y="33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28"/>
                    <a:pt x="22" y="26"/>
                    <a:pt x="25" y="25"/>
                  </a:cubicBezTo>
                  <a:cubicBezTo>
                    <a:pt x="26" y="23"/>
                    <a:pt x="28" y="22"/>
                    <a:pt x="28" y="21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96" name="Freeform 38"/>
            <p:cNvSpPr>
              <a:spLocks noEditPoints="1"/>
            </p:cNvSpPr>
            <p:nvPr/>
          </p:nvSpPr>
          <p:spPr bwMode="auto">
            <a:xfrm>
              <a:off x="4286" y="1899"/>
              <a:ext cx="91" cy="102"/>
            </a:xfrm>
            <a:custGeom>
              <a:avLst/>
              <a:gdLst>
                <a:gd name="T0" fmla="*/ 58 w 74"/>
                <a:gd name="T1" fmla="*/ 25 h 83"/>
                <a:gd name="T2" fmla="*/ 63 w 74"/>
                <a:gd name="T3" fmla="*/ 22 h 83"/>
                <a:gd name="T4" fmla="*/ 68 w 74"/>
                <a:gd name="T5" fmla="*/ 12 h 83"/>
                <a:gd name="T6" fmla="*/ 65 w 74"/>
                <a:gd name="T7" fmla="*/ 3 h 83"/>
                <a:gd name="T8" fmla="*/ 58 w 74"/>
                <a:gd name="T9" fmla="*/ 0 h 83"/>
                <a:gd name="T10" fmla="*/ 46 w 74"/>
                <a:gd name="T11" fmla="*/ 5 h 83"/>
                <a:gd name="T12" fmla="*/ 36 w 74"/>
                <a:gd name="T13" fmla="*/ 24 h 83"/>
                <a:gd name="T14" fmla="*/ 27 w 74"/>
                <a:gd name="T15" fmla="*/ 6 h 83"/>
                <a:gd name="T16" fmla="*/ 18 w 74"/>
                <a:gd name="T17" fmla="*/ 2 h 83"/>
                <a:gd name="T18" fmla="*/ 11 w 74"/>
                <a:gd name="T19" fmla="*/ 5 h 83"/>
                <a:gd name="T20" fmla="*/ 12 w 74"/>
                <a:gd name="T21" fmla="*/ 21 h 83"/>
                <a:gd name="T22" fmla="*/ 18 w 74"/>
                <a:gd name="T23" fmla="*/ 25 h 83"/>
                <a:gd name="T24" fmla="*/ 0 w 74"/>
                <a:gd name="T25" fmla="*/ 25 h 83"/>
                <a:gd name="T26" fmla="*/ 0 w 74"/>
                <a:gd name="T27" fmla="*/ 46 h 83"/>
                <a:gd name="T28" fmla="*/ 6 w 74"/>
                <a:gd name="T29" fmla="*/ 46 h 83"/>
                <a:gd name="T30" fmla="*/ 6 w 74"/>
                <a:gd name="T31" fmla="*/ 83 h 83"/>
                <a:gd name="T32" fmla="*/ 69 w 74"/>
                <a:gd name="T33" fmla="*/ 83 h 83"/>
                <a:gd name="T34" fmla="*/ 69 w 74"/>
                <a:gd name="T35" fmla="*/ 46 h 83"/>
                <a:gd name="T36" fmla="*/ 74 w 74"/>
                <a:gd name="T37" fmla="*/ 46 h 83"/>
                <a:gd name="T38" fmla="*/ 74 w 74"/>
                <a:gd name="T39" fmla="*/ 25 h 83"/>
                <a:gd name="T40" fmla="*/ 58 w 74"/>
                <a:gd name="T41" fmla="*/ 25 h 83"/>
                <a:gd name="T42" fmla="*/ 50 w 74"/>
                <a:gd name="T43" fmla="*/ 10 h 83"/>
                <a:gd name="T44" fmla="*/ 58 w 74"/>
                <a:gd name="T45" fmla="*/ 6 h 83"/>
                <a:gd name="T46" fmla="*/ 61 w 74"/>
                <a:gd name="T47" fmla="*/ 7 h 83"/>
                <a:gd name="T48" fmla="*/ 59 w 74"/>
                <a:gd name="T49" fmla="*/ 18 h 83"/>
                <a:gd name="T50" fmla="*/ 46 w 74"/>
                <a:gd name="T51" fmla="*/ 25 h 83"/>
                <a:gd name="T52" fmla="*/ 42 w 74"/>
                <a:gd name="T53" fmla="*/ 25 h 83"/>
                <a:gd name="T54" fmla="*/ 50 w 74"/>
                <a:gd name="T55" fmla="*/ 10 h 83"/>
                <a:gd name="T56" fmla="*/ 14 w 74"/>
                <a:gd name="T57" fmla="*/ 12 h 83"/>
                <a:gd name="T58" fmla="*/ 15 w 74"/>
                <a:gd name="T59" fmla="*/ 9 h 83"/>
                <a:gd name="T60" fmla="*/ 18 w 74"/>
                <a:gd name="T61" fmla="*/ 8 h 83"/>
                <a:gd name="T62" fmla="*/ 18 w 74"/>
                <a:gd name="T63" fmla="*/ 8 h 83"/>
                <a:gd name="T64" fmla="*/ 23 w 74"/>
                <a:gd name="T65" fmla="*/ 10 h 83"/>
                <a:gd name="T66" fmla="*/ 30 w 74"/>
                <a:gd name="T67" fmla="*/ 23 h 83"/>
                <a:gd name="T68" fmla="*/ 30 w 74"/>
                <a:gd name="T69" fmla="*/ 24 h 83"/>
                <a:gd name="T70" fmla="*/ 29 w 74"/>
                <a:gd name="T71" fmla="*/ 23 h 83"/>
                <a:gd name="T72" fmla="*/ 17 w 74"/>
                <a:gd name="T73" fmla="*/ 17 h 83"/>
                <a:gd name="T74" fmla="*/ 14 w 74"/>
                <a:gd name="T75" fmla="*/ 12 h 83"/>
                <a:gd name="T76" fmla="*/ 32 w 74"/>
                <a:gd name="T77" fmla="*/ 78 h 83"/>
                <a:gd name="T78" fmla="*/ 11 w 74"/>
                <a:gd name="T79" fmla="*/ 78 h 83"/>
                <a:gd name="T80" fmla="*/ 11 w 74"/>
                <a:gd name="T81" fmla="*/ 44 h 83"/>
                <a:gd name="T82" fmla="*/ 32 w 74"/>
                <a:gd name="T83" fmla="*/ 44 h 83"/>
                <a:gd name="T84" fmla="*/ 32 w 74"/>
                <a:gd name="T85" fmla="*/ 78 h 83"/>
                <a:gd name="T86" fmla="*/ 32 w 74"/>
                <a:gd name="T87" fmla="*/ 41 h 83"/>
                <a:gd name="T88" fmla="*/ 6 w 74"/>
                <a:gd name="T89" fmla="*/ 41 h 83"/>
                <a:gd name="T90" fmla="*/ 6 w 74"/>
                <a:gd name="T91" fmla="*/ 31 h 83"/>
                <a:gd name="T92" fmla="*/ 32 w 74"/>
                <a:gd name="T93" fmla="*/ 31 h 83"/>
                <a:gd name="T94" fmla="*/ 32 w 74"/>
                <a:gd name="T95" fmla="*/ 41 h 83"/>
                <a:gd name="T96" fmla="*/ 63 w 74"/>
                <a:gd name="T97" fmla="*/ 78 h 83"/>
                <a:gd name="T98" fmla="*/ 42 w 74"/>
                <a:gd name="T99" fmla="*/ 78 h 83"/>
                <a:gd name="T100" fmla="*/ 42 w 74"/>
                <a:gd name="T101" fmla="*/ 44 h 83"/>
                <a:gd name="T102" fmla="*/ 63 w 74"/>
                <a:gd name="T103" fmla="*/ 44 h 83"/>
                <a:gd name="T104" fmla="*/ 63 w 74"/>
                <a:gd name="T105" fmla="*/ 78 h 83"/>
                <a:gd name="T106" fmla="*/ 69 w 74"/>
                <a:gd name="T107" fmla="*/ 41 h 83"/>
                <a:gd name="T108" fmla="*/ 42 w 74"/>
                <a:gd name="T109" fmla="*/ 41 h 83"/>
                <a:gd name="T110" fmla="*/ 42 w 74"/>
                <a:gd name="T111" fmla="*/ 31 h 83"/>
                <a:gd name="T112" fmla="*/ 69 w 74"/>
                <a:gd name="T113" fmla="*/ 31 h 83"/>
                <a:gd name="T114" fmla="*/ 69 w 74"/>
                <a:gd name="T11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" h="83">
                  <a:moveTo>
                    <a:pt x="58" y="25"/>
                  </a:moveTo>
                  <a:cubicBezTo>
                    <a:pt x="60" y="24"/>
                    <a:pt x="61" y="23"/>
                    <a:pt x="63" y="22"/>
                  </a:cubicBezTo>
                  <a:cubicBezTo>
                    <a:pt x="65" y="19"/>
                    <a:pt x="67" y="16"/>
                    <a:pt x="68" y="12"/>
                  </a:cubicBezTo>
                  <a:cubicBezTo>
                    <a:pt x="69" y="9"/>
                    <a:pt x="68" y="5"/>
                    <a:pt x="65" y="3"/>
                  </a:cubicBezTo>
                  <a:cubicBezTo>
                    <a:pt x="63" y="1"/>
                    <a:pt x="61" y="0"/>
                    <a:pt x="58" y="0"/>
                  </a:cubicBezTo>
                  <a:cubicBezTo>
                    <a:pt x="54" y="0"/>
                    <a:pt x="50" y="2"/>
                    <a:pt x="46" y="5"/>
                  </a:cubicBezTo>
                  <a:cubicBezTo>
                    <a:pt x="41" y="11"/>
                    <a:pt x="38" y="18"/>
                    <a:pt x="36" y="24"/>
                  </a:cubicBezTo>
                  <a:cubicBezTo>
                    <a:pt x="35" y="18"/>
                    <a:pt x="32" y="11"/>
                    <a:pt x="27" y="6"/>
                  </a:cubicBezTo>
                  <a:cubicBezTo>
                    <a:pt x="25" y="4"/>
                    <a:pt x="21" y="2"/>
                    <a:pt x="18" y="2"/>
                  </a:cubicBezTo>
                  <a:cubicBezTo>
                    <a:pt x="15" y="2"/>
                    <a:pt x="13" y="3"/>
                    <a:pt x="11" y="5"/>
                  </a:cubicBezTo>
                  <a:cubicBezTo>
                    <a:pt x="7" y="9"/>
                    <a:pt x="8" y="16"/>
                    <a:pt x="12" y="21"/>
                  </a:cubicBezTo>
                  <a:cubicBezTo>
                    <a:pt x="14" y="23"/>
                    <a:pt x="16" y="24"/>
                    <a:pt x="1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9" y="83"/>
                    <a:pt x="69" y="83"/>
                    <a:pt x="69" y="83"/>
                  </a:cubicBezTo>
                  <a:cubicBezTo>
                    <a:pt x="69" y="46"/>
                    <a:pt x="69" y="46"/>
                    <a:pt x="69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25"/>
                    <a:pt x="74" y="25"/>
                    <a:pt x="74" y="25"/>
                  </a:cubicBezTo>
                  <a:lnTo>
                    <a:pt x="58" y="25"/>
                  </a:lnTo>
                  <a:close/>
                  <a:moveTo>
                    <a:pt x="50" y="10"/>
                  </a:moveTo>
                  <a:cubicBezTo>
                    <a:pt x="53" y="7"/>
                    <a:pt x="56" y="6"/>
                    <a:pt x="58" y="6"/>
                  </a:cubicBezTo>
                  <a:cubicBezTo>
                    <a:pt x="59" y="6"/>
                    <a:pt x="60" y="6"/>
                    <a:pt x="61" y="7"/>
                  </a:cubicBezTo>
                  <a:cubicBezTo>
                    <a:pt x="63" y="9"/>
                    <a:pt x="62" y="14"/>
                    <a:pt x="59" y="18"/>
                  </a:cubicBezTo>
                  <a:cubicBezTo>
                    <a:pt x="55" y="21"/>
                    <a:pt x="50" y="24"/>
                    <a:pt x="46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3" y="21"/>
                    <a:pt x="46" y="14"/>
                    <a:pt x="50" y="10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0"/>
                    <a:pt x="15" y="9"/>
                  </a:cubicBezTo>
                  <a:cubicBezTo>
                    <a:pt x="16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0" y="8"/>
                    <a:pt x="22" y="9"/>
                    <a:pt x="23" y="10"/>
                  </a:cubicBezTo>
                  <a:cubicBezTo>
                    <a:pt x="26" y="13"/>
                    <a:pt x="28" y="18"/>
                    <a:pt x="30" y="23"/>
                  </a:cubicBezTo>
                  <a:cubicBezTo>
                    <a:pt x="30" y="23"/>
                    <a:pt x="30" y="23"/>
                    <a:pt x="30" y="24"/>
                  </a:cubicBezTo>
                  <a:cubicBezTo>
                    <a:pt x="30" y="24"/>
                    <a:pt x="29" y="24"/>
                    <a:pt x="29" y="23"/>
                  </a:cubicBezTo>
                  <a:cubicBezTo>
                    <a:pt x="24" y="22"/>
                    <a:pt x="19" y="20"/>
                    <a:pt x="17" y="17"/>
                  </a:cubicBezTo>
                  <a:cubicBezTo>
                    <a:pt x="15" y="16"/>
                    <a:pt x="14" y="14"/>
                    <a:pt x="14" y="12"/>
                  </a:cubicBezTo>
                  <a:close/>
                  <a:moveTo>
                    <a:pt x="32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32" y="44"/>
                    <a:pt x="32" y="44"/>
                    <a:pt x="32" y="44"/>
                  </a:cubicBezTo>
                  <a:lnTo>
                    <a:pt x="32" y="78"/>
                  </a:lnTo>
                  <a:close/>
                  <a:moveTo>
                    <a:pt x="32" y="41"/>
                  </a:moveTo>
                  <a:cubicBezTo>
                    <a:pt x="6" y="41"/>
                    <a:pt x="6" y="41"/>
                    <a:pt x="6" y="4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2" y="31"/>
                    <a:pt x="32" y="31"/>
                    <a:pt x="32" y="31"/>
                  </a:cubicBezTo>
                  <a:lnTo>
                    <a:pt x="32" y="41"/>
                  </a:lnTo>
                  <a:close/>
                  <a:moveTo>
                    <a:pt x="63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63" y="44"/>
                    <a:pt x="63" y="44"/>
                    <a:pt x="63" y="44"/>
                  </a:cubicBezTo>
                  <a:lnTo>
                    <a:pt x="63" y="78"/>
                  </a:lnTo>
                  <a:close/>
                  <a:moveTo>
                    <a:pt x="69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69" y="31"/>
                    <a:pt x="69" y="31"/>
                    <a:pt x="69" y="31"/>
                  </a:cubicBezTo>
                  <a:lnTo>
                    <a:pt x="69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97" name="Freeform 39"/>
            <p:cNvSpPr>
              <a:spLocks noEditPoints="1"/>
            </p:cNvSpPr>
            <p:nvPr/>
          </p:nvSpPr>
          <p:spPr bwMode="auto">
            <a:xfrm>
              <a:off x="4259" y="2360"/>
              <a:ext cx="95" cy="78"/>
            </a:xfrm>
            <a:custGeom>
              <a:avLst/>
              <a:gdLst>
                <a:gd name="T0" fmla="*/ 1 w 77"/>
                <a:gd name="T1" fmla="*/ 42 h 63"/>
                <a:gd name="T2" fmla="*/ 8 w 77"/>
                <a:gd name="T3" fmla="*/ 55 h 63"/>
                <a:gd name="T4" fmla="*/ 21 w 77"/>
                <a:gd name="T5" fmla="*/ 61 h 63"/>
                <a:gd name="T6" fmla="*/ 38 w 77"/>
                <a:gd name="T7" fmla="*/ 63 h 63"/>
                <a:gd name="T8" fmla="*/ 56 w 77"/>
                <a:gd name="T9" fmla="*/ 61 h 63"/>
                <a:gd name="T10" fmla="*/ 69 w 77"/>
                <a:gd name="T11" fmla="*/ 55 h 63"/>
                <a:gd name="T12" fmla="*/ 76 w 77"/>
                <a:gd name="T13" fmla="*/ 42 h 63"/>
                <a:gd name="T14" fmla="*/ 71 w 77"/>
                <a:gd name="T15" fmla="*/ 16 h 63"/>
                <a:gd name="T16" fmla="*/ 72 w 77"/>
                <a:gd name="T17" fmla="*/ 11 h 63"/>
                <a:gd name="T18" fmla="*/ 70 w 77"/>
                <a:gd name="T19" fmla="*/ 0 h 63"/>
                <a:gd name="T20" fmla="*/ 67 w 77"/>
                <a:gd name="T21" fmla="*/ 0 h 63"/>
                <a:gd name="T22" fmla="*/ 60 w 77"/>
                <a:gd name="T23" fmla="*/ 3 h 63"/>
                <a:gd name="T24" fmla="*/ 38 w 77"/>
                <a:gd name="T25" fmla="*/ 5 h 63"/>
                <a:gd name="T26" fmla="*/ 17 w 77"/>
                <a:gd name="T27" fmla="*/ 3 h 63"/>
                <a:gd name="T28" fmla="*/ 9 w 77"/>
                <a:gd name="T29" fmla="*/ 0 h 63"/>
                <a:gd name="T30" fmla="*/ 7 w 77"/>
                <a:gd name="T31" fmla="*/ 0 h 63"/>
                <a:gd name="T32" fmla="*/ 5 w 77"/>
                <a:gd name="T33" fmla="*/ 11 h 63"/>
                <a:gd name="T34" fmla="*/ 6 w 77"/>
                <a:gd name="T35" fmla="*/ 16 h 63"/>
                <a:gd name="T36" fmla="*/ 9 w 77"/>
                <a:gd name="T37" fmla="*/ 42 h 63"/>
                <a:gd name="T38" fmla="*/ 18 w 77"/>
                <a:gd name="T39" fmla="*/ 30 h 63"/>
                <a:gd name="T40" fmla="*/ 27 w 77"/>
                <a:gd name="T41" fmla="*/ 29 h 63"/>
                <a:gd name="T42" fmla="*/ 38 w 77"/>
                <a:gd name="T43" fmla="*/ 30 h 63"/>
                <a:gd name="T44" fmla="*/ 49 w 77"/>
                <a:gd name="T45" fmla="*/ 29 h 63"/>
                <a:gd name="T46" fmla="*/ 59 w 77"/>
                <a:gd name="T47" fmla="*/ 30 h 63"/>
                <a:gd name="T48" fmla="*/ 67 w 77"/>
                <a:gd name="T49" fmla="*/ 42 h 63"/>
                <a:gd name="T50" fmla="*/ 64 w 77"/>
                <a:gd name="T51" fmla="*/ 52 h 63"/>
                <a:gd name="T52" fmla="*/ 56 w 77"/>
                <a:gd name="T53" fmla="*/ 57 h 63"/>
                <a:gd name="T54" fmla="*/ 45 w 77"/>
                <a:gd name="T55" fmla="*/ 58 h 63"/>
                <a:gd name="T56" fmla="*/ 31 w 77"/>
                <a:gd name="T57" fmla="*/ 58 h 63"/>
                <a:gd name="T58" fmla="*/ 20 w 77"/>
                <a:gd name="T59" fmla="*/ 57 h 63"/>
                <a:gd name="T60" fmla="*/ 12 w 77"/>
                <a:gd name="T61" fmla="*/ 52 h 63"/>
                <a:gd name="T62" fmla="*/ 9 w 77"/>
                <a:gd name="T63" fmla="*/ 42 h 63"/>
                <a:gd name="T64" fmla="*/ 53 w 77"/>
                <a:gd name="T65" fmla="*/ 48 h 63"/>
                <a:gd name="T66" fmla="*/ 53 w 77"/>
                <a:gd name="T67" fmla="*/ 34 h 63"/>
                <a:gd name="T68" fmla="*/ 19 w 77"/>
                <a:gd name="T69" fmla="*/ 41 h 63"/>
                <a:gd name="T70" fmla="*/ 29 w 77"/>
                <a:gd name="T71" fmla="*/ 41 h 63"/>
                <a:gd name="T72" fmla="*/ 19 w 77"/>
                <a:gd name="T73" fmla="*/ 4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" h="63">
                  <a:moveTo>
                    <a:pt x="0" y="32"/>
                  </a:moveTo>
                  <a:cubicBezTo>
                    <a:pt x="0" y="36"/>
                    <a:pt x="0" y="39"/>
                    <a:pt x="1" y="42"/>
                  </a:cubicBezTo>
                  <a:cubicBezTo>
                    <a:pt x="1" y="45"/>
                    <a:pt x="2" y="47"/>
                    <a:pt x="3" y="49"/>
                  </a:cubicBezTo>
                  <a:cubicBezTo>
                    <a:pt x="5" y="51"/>
                    <a:pt x="6" y="53"/>
                    <a:pt x="8" y="55"/>
                  </a:cubicBezTo>
                  <a:cubicBezTo>
                    <a:pt x="10" y="56"/>
                    <a:pt x="12" y="58"/>
                    <a:pt x="14" y="59"/>
                  </a:cubicBezTo>
                  <a:cubicBezTo>
                    <a:pt x="16" y="60"/>
                    <a:pt x="18" y="60"/>
                    <a:pt x="21" y="61"/>
                  </a:cubicBezTo>
                  <a:cubicBezTo>
                    <a:pt x="23" y="62"/>
                    <a:pt x="26" y="62"/>
                    <a:pt x="29" y="62"/>
                  </a:cubicBezTo>
                  <a:cubicBezTo>
                    <a:pt x="32" y="63"/>
                    <a:pt x="35" y="63"/>
                    <a:pt x="38" y="63"/>
                  </a:cubicBezTo>
                  <a:cubicBezTo>
                    <a:pt x="42" y="63"/>
                    <a:pt x="45" y="63"/>
                    <a:pt x="47" y="62"/>
                  </a:cubicBezTo>
                  <a:cubicBezTo>
                    <a:pt x="50" y="62"/>
                    <a:pt x="53" y="62"/>
                    <a:pt x="56" y="61"/>
                  </a:cubicBezTo>
                  <a:cubicBezTo>
                    <a:pt x="58" y="60"/>
                    <a:pt x="61" y="60"/>
                    <a:pt x="63" y="59"/>
                  </a:cubicBezTo>
                  <a:cubicBezTo>
                    <a:pt x="65" y="58"/>
                    <a:pt x="67" y="56"/>
                    <a:pt x="69" y="55"/>
                  </a:cubicBezTo>
                  <a:cubicBezTo>
                    <a:pt x="71" y="53"/>
                    <a:pt x="72" y="51"/>
                    <a:pt x="73" y="49"/>
                  </a:cubicBezTo>
                  <a:cubicBezTo>
                    <a:pt x="74" y="47"/>
                    <a:pt x="75" y="45"/>
                    <a:pt x="76" y="42"/>
                  </a:cubicBezTo>
                  <a:cubicBezTo>
                    <a:pt x="77" y="39"/>
                    <a:pt x="77" y="36"/>
                    <a:pt x="77" y="32"/>
                  </a:cubicBezTo>
                  <a:cubicBezTo>
                    <a:pt x="77" y="26"/>
                    <a:pt x="75" y="21"/>
                    <a:pt x="71" y="16"/>
                  </a:cubicBezTo>
                  <a:cubicBezTo>
                    <a:pt x="71" y="16"/>
                    <a:pt x="71" y="15"/>
                    <a:pt x="71" y="14"/>
                  </a:cubicBezTo>
                  <a:cubicBezTo>
                    <a:pt x="71" y="13"/>
                    <a:pt x="72" y="12"/>
                    <a:pt x="72" y="11"/>
                  </a:cubicBezTo>
                  <a:cubicBezTo>
                    <a:pt x="72" y="9"/>
                    <a:pt x="72" y="8"/>
                    <a:pt x="72" y="6"/>
                  </a:cubicBezTo>
                  <a:cubicBezTo>
                    <a:pt x="71" y="4"/>
                    <a:pt x="71" y="2"/>
                    <a:pt x="70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8" y="0"/>
                    <a:pt x="67" y="0"/>
                  </a:cubicBezTo>
                  <a:cubicBezTo>
                    <a:pt x="67" y="0"/>
                    <a:pt x="65" y="0"/>
                    <a:pt x="64" y="1"/>
                  </a:cubicBezTo>
                  <a:cubicBezTo>
                    <a:pt x="63" y="1"/>
                    <a:pt x="61" y="2"/>
                    <a:pt x="60" y="3"/>
                  </a:cubicBezTo>
                  <a:cubicBezTo>
                    <a:pt x="58" y="4"/>
                    <a:pt x="56" y="5"/>
                    <a:pt x="53" y="6"/>
                  </a:cubicBezTo>
                  <a:cubicBezTo>
                    <a:pt x="50" y="5"/>
                    <a:pt x="45" y="5"/>
                    <a:pt x="38" y="5"/>
                  </a:cubicBezTo>
                  <a:cubicBezTo>
                    <a:pt x="32" y="5"/>
                    <a:pt x="27" y="5"/>
                    <a:pt x="23" y="6"/>
                  </a:cubicBezTo>
                  <a:cubicBezTo>
                    <a:pt x="21" y="5"/>
                    <a:pt x="19" y="4"/>
                    <a:pt x="17" y="3"/>
                  </a:cubicBezTo>
                  <a:cubicBezTo>
                    <a:pt x="15" y="2"/>
                    <a:pt x="14" y="1"/>
                    <a:pt x="12" y="1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2"/>
                    <a:pt x="5" y="4"/>
                    <a:pt x="5" y="6"/>
                  </a:cubicBezTo>
                  <a:cubicBezTo>
                    <a:pt x="5" y="8"/>
                    <a:pt x="5" y="9"/>
                    <a:pt x="5" y="11"/>
                  </a:cubicBezTo>
                  <a:cubicBezTo>
                    <a:pt x="5" y="12"/>
                    <a:pt x="5" y="13"/>
                    <a:pt x="5" y="14"/>
                  </a:cubicBezTo>
                  <a:cubicBezTo>
                    <a:pt x="6" y="15"/>
                    <a:pt x="6" y="16"/>
                    <a:pt x="6" y="16"/>
                  </a:cubicBezTo>
                  <a:cubicBezTo>
                    <a:pt x="2" y="21"/>
                    <a:pt x="0" y="26"/>
                    <a:pt x="0" y="32"/>
                  </a:cubicBezTo>
                  <a:close/>
                  <a:moveTo>
                    <a:pt x="9" y="42"/>
                  </a:moveTo>
                  <a:cubicBezTo>
                    <a:pt x="9" y="38"/>
                    <a:pt x="11" y="35"/>
                    <a:pt x="14" y="32"/>
                  </a:cubicBezTo>
                  <a:cubicBezTo>
                    <a:pt x="15" y="31"/>
                    <a:pt x="16" y="30"/>
                    <a:pt x="18" y="30"/>
                  </a:cubicBezTo>
                  <a:cubicBezTo>
                    <a:pt x="19" y="29"/>
                    <a:pt x="20" y="29"/>
                    <a:pt x="22" y="29"/>
                  </a:cubicBezTo>
                  <a:cubicBezTo>
                    <a:pt x="24" y="29"/>
                    <a:pt x="25" y="29"/>
                    <a:pt x="27" y="29"/>
                  </a:cubicBezTo>
                  <a:cubicBezTo>
                    <a:pt x="28" y="29"/>
                    <a:pt x="30" y="29"/>
                    <a:pt x="32" y="29"/>
                  </a:cubicBezTo>
                  <a:cubicBezTo>
                    <a:pt x="35" y="30"/>
                    <a:pt x="36" y="30"/>
                    <a:pt x="38" y="30"/>
                  </a:cubicBezTo>
                  <a:cubicBezTo>
                    <a:pt x="40" y="30"/>
                    <a:pt x="42" y="30"/>
                    <a:pt x="44" y="29"/>
                  </a:cubicBezTo>
                  <a:cubicBezTo>
                    <a:pt x="46" y="29"/>
                    <a:pt x="48" y="29"/>
                    <a:pt x="49" y="29"/>
                  </a:cubicBezTo>
                  <a:cubicBezTo>
                    <a:pt x="51" y="29"/>
                    <a:pt x="52" y="29"/>
                    <a:pt x="54" y="29"/>
                  </a:cubicBezTo>
                  <a:cubicBezTo>
                    <a:pt x="56" y="29"/>
                    <a:pt x="57" y="29"/>
                    <a:pt x="59" y="30"/>
                  </a:cubicBezTo>
                  <a:cubicBezTo>
                    <a:pt x="60" y="30"/>
                    <a:pt x="61" y="31"/>
                    <a:pt x="62" y="32"/>
                  </a:cubicBezTo>
                  <a:cubicBezTo>
                    <a:pt x="65" y="35"/>
                    <a:pt x="67" y="38"/>
                    <a:pt x="67" y="42"/>
                  </a:cubicBezTo>
                  <a:cubicBezTo>
                    <a:pt x="67" y="44"/>
                    <a:pt x="67" y="46"/>
                    <a:pt x="66" y="48"/>
                  </a:cubicBezTo>
                  <a:cubicBezTo>
                    <a:pt x="66" y="49"/>
                    <a:pt x="65" y="51"/>
                    <a:pt x="64" y="52"/>
                  </a:cubicBezTo>
                  <a:cubicBezTo>
                    <a:pt x="63" y="53"/>
                    <a:pt x="62" y="54"/>
                    <a:pt x="61" y="55"/>
                  </a:cubicBezTo>
                  <a:cubicBezTo>
                    <a:pt x="59" y="55"/>
                    <a:pt x="58" y="56"/>
                    <a:pt x="56" y="57"/>
                  </a:cubicBezTo>
                  <a:cubicBezTo>
                    <a:pt x="55" y="57"/>
                    <a:pt x="53" y="57"/>
                    <a:pt x="51" y="58"/>
                  </a:cubicBezTo>
                  <a:cubicBezTo>
                    <a:pt x="48" y="58"/>
                    <a:pt x="46" y="58"/>
                    <a:pt x="45" y="58"/>
                  </a:cubicBezTo>
                  <a:cubicBezTo>
                    <a:pt x="43" y="58"/>
                    <a:pt x="41" y="58"/>
                    <a:pt x="38" y="58"/>
                  </a:cubicBezTo>
                  <a:cubicBezTo>
                    <a:pt x="35" y="58"/>
                    <a:pt x="33" y="58"/>
                    <a:pt x="31" y="58"/>
                  </a:cubicBezTo>
                  <a:cubicBezTo>
                    <a:pt x="30" y="58"/>
                    <a:pt x="28" y="58"/>
                    <a:pt x="25" y="58"/>
                  </a:cubicBezTo>
                  <a:cubicBezTo>
                    <a:pt x="23" y="57"/>
                    <a:pt x="21" y="57"/>
                    <a:pt x="20" y="57"/>
                  </a:cubicBezTo>
                  <a:cubicBezTo>
                    <a:pt x="19" y="56"/>
                    <a:pt x="17" y="55"/>
                    <a:pt x="16" y="55"/>
                  </a:cubicBezTo>
                  <a:cubicBezTo>
                    <a:pt x="14" y="54"/>
                    <a:pt x="13" y="53"/>
                    <a:pt x="12" y="52"/>
                  </a:cubicBezTo>
                  <a:cubicBezTo>
                    <a:pt x="11" y="51"/>
                    <a:pt x="11" y="49"/>
                    <a:pt x="10" y="48"/>
                  </a:cubicBezTo>
                  <a:cubicBezTo>
                    <a:pt x="9" y="46"/>
                    <a:pt x="9" y="44"/>
                    <a:pt x="9" y="42"/>
                  </a:cubicBezTo>
                  <a:close/>
                  <a:moveTo>
                    <a:pt x="48" y="41"/>
                  </a:moveTo>
                  <a:cubicBezTo>
                    <a:pt x="48" y="45"/>
                    <a:pt x="50" y="48"/>
                    <a:pt x="53" y="48"/>
                  </a:cubicBezTo>
                  <a:cubicBezTo>
                    <a:pt x="55" y="48"/>
                    <a:pt x="58" y="45"/>
                    <a:pt x="58" y="41"/>
                  </a:cubicBezTo>
                  <a:cubicBezTo>
                    <a:pt x="58" y="37"/>
                    <a:pt x="55" y="34"/>
                    <a:pt x="53" y="34"/>
                  </a:cubicBezTo>
                  <a:cubicBezTo>
                    <a:pt x="50" y="34"/>
                    <a:pt x="48" y="37"/>
                    <a:pt x="48" y="41"/>
                  </a:cubicBezTo>
                  <a:close/>
                  <a:moveTo>
                    <a:pt x="19" y="41"/>
                  </a:moveTo>
                  <a:cubicBezTo>
                    <a:pt x="19" y="45"/>
                    <a:pt x="21" y="48"/>
                    <a:pt x="24" y="48"/>
                  </a:cubicBezTo>
                  <a:cubicBezTo>
                    <a:pt x="27" y="48"/>
                    <a:pt x="29" y="45"/>
                    <a:pt x="29" y="41"/>
                  </a:cubicBezTo>
                  <a:cubicBezTo>
                    <a:pt x="29" y="37"/>
                    <a:pt x="27" y="34"/>
                    <a:pt x="24" y="34"/>
                  </a:cubicBezTo>
                  <a:cubicBezTo>
                    <a:pt x="21" y="34"/>
                    <a:pt x="19" y="37"/>
                    <a:pt x="19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98" name="Freeform 40"/>
            <p:cNvSpPr>
              <a:spLocks noEditPoints="1"/>
            </p:cNvSpPr>
            <p:nvPr/>
          </p:nvSpPr>
          <p:spPr bwMode="auto">
            <a:xfrm>
              <a:off x="4162" y="1351"/>
              <a:ext cx="154" cy="154"/>
            </a:xfrm>
            <a:custGeom>
              <a:avLst/>
              <a:gdLst>
                <a:gd name="T0" fmla="*/ 0 w 125"/>
                <a:gd name="T1" fmla="*/ 63 h 125"/>
                <a:gd name="T2" fmla="*/ 125 w 125"/>
                <a:gd name="T3" fmla="*/ 63 h 125"/>
                <a:gd name="T4" fmla="*/ 98 w 125"/>
                <a:gd name="T5" fmla="*/ 83 h 125"/>
                <a:gd name="T6" fmla="*/ 117 w 125"/>
                <a:gd name="T7" fmla="*/ 67 h 125"/>
                <a:gd name="T8" fmla="*/ 98 w 125"/>
                <a:gd name="T9" fmla="*/ 83 h 125"/>
                <a:gd name="T10" fmla="*/ 25 w 125"/>
                <a:gd name="T11" fmla="*/ 58 h 125"/>
                <a:gd name="T12" fmla="*/ 13 w 125"/>
                <a:gd name="T13" fmla="*/ 42 h 125"/>
                <a:gd name="T14" fmla="*/ 90 w 125"/>
                <a:gd name="T15" fmla="*/ 42 h 125"/>
                <a:gd name="T16" fmla="*/ 67 w 125"/>
                <a:gd name="T17" fmla="*/ 58 h 125"/>
                <a:gd name="T18" fmla="*/ 90 w 125"/>
                <a:gd name="T19" fmla="*/ 42 h 125"/>
                <a:gd name="T20" fmla="*/ 67 w 125"/>
                <a:gd name="T21" fmla="*/ 9 h 125"/>
                <a:gd name="T22" fmla="*/ 82 w 125"/>
                <a:gd name="T23" fmla="*/ 23 h 125"/>
                <a:gd name="T24" fmla="*/ 67 w 125"/>
                <a:gd name="T25" fmla="*/ 33 h 125"/>
                <a:gd name="T26" fmla="*/ 53 w 125"/>
                <a:gd name="T27" fmla="*/ 12 h 125"/>
                <a:gd name="T28" fmla="*/ 59 w 125"/>
                <a:gd name="T29" fmla="*/ 33 h 125"/>
                <a:gd name="T30" fmla="*/ 43 w 125"/>
                <a:gd name="T31" fmla="*/ 23 h 125"/>
                <a:gd name="T32" fmla="*/ 59 w 125"/>
                <a:gd name="T33" fmla="*/ 58 h 125"/>
                <a:gd name="T34" fmla="*/ 36 w 125"/>
                <a:gd name="T35" fmla="*/ 42 h 125"/>
                <a:gd name="T36" fmla="*/ 13 w 125"/>
                <a:gd name="T37" fmla="*/ 83 h 125"/>
                <a:gd name="T38" fmla="*/ 25 w 125"/>
                <a:gd name="T39" fmla="*/ 67 h 125"/>
                <a:gd name="T40" fmla="*/ 13 w 125"/>
                <a:gd name="T41" fmla="*/ 83 h 125"/>
                <a:gd name="T42" fmla="*/ 59 w 125"/>
                <a:gd name="T43" fmla="*/ 67 h 125"/>
                <a:gd name="T44" fmla="*/ 36 w 125"/>
                <a:gd name="T45" fmla="*/ 83 h 125"/>
                <a:gd name="T46" fmla="*/ 59 w 125"/>
                <a:gd name="T47" fmla="*/ 92 h 125"/>
                <a:gd name="T48" fmla="*/ 53 w 125"/>
                <a:gd name="T49" fmla="*/ 113 h 125"/>
                <a:gd name="T50" fmla="*/ 38 w 125"/>
                <a:gd name="T51" fmla="*/ 92 h 125"/>
                <a:gd name="T52" fmla="*/ 82 w 125"/>
                <a:gd name="T53" fmla="*/ 102 h 125"/>
                <a:gd name="T54" fmla="*/ 67 w 125"/>
                <a:gd name="T55" fmla="*/ 116 h 125"/>
                <a:gd name="T56" fmla="*/ 87 w 125"/>
                <a:gd name="T57" fmla="*/ 92 h 125"/>
                <a:gd name="T58" fmla="*/ 67 w 125"/>
                <a:gd name="T59" fmla="*/ 83 h 125"/>
                <a:gd name="T60" fmla="*/ 92 w 125"/>
                <a:gd name="T61" fmla="*/ 67 h 125"/>
                <a:gd name="T62" fmla="*/ 67 w 125"/>
                <a:gd name="T63" fmla="*/ 83 h 125"/>
                <a:gd name="T64" fmla="*/ 98 w 125"/>
                <a:gd name="T65" fmla="*/ 42 h 125"/>
                <a:gd name="T66" fmla="*/ 117 w 125"/>
                <a:gd name="T67" fmla="*/ 58 h 125"/>
                <a:gd name="T68" fmla="*/ 108 w 125"/>
                <a:gd name="T69" fmla="*/ 33 h 125"/>
                <a:gd name="T70" fmla="*/ 86 w 125"/>
                <a:gd name="T71" fmla="*/ 14 h 125"/>
                <a:gd name="T72" fmla="*/ 108 w 125"/>
                <a:gd name="T73" fmla="*/ 33 h 125"/>
                <a:gd name="T74" fmla="*/ 39 w 125"/>
                <a:gd name="T75" fmla="*/ 14 h 125"/>
                <a:gd name="T76" fmla="*/ 17 w 125"/>
                <a:gd name="T77" fmla="*/ 33 h 125"/>
                <a:gd name="T78" fmla="*/ 17 w 125"/>
                <a:gd name="T79" fmla="*/ 92 h 125"/>
                <a:gd name="T80" fmla="*/ 39 w 125"/>
                <a:gd name="T81" fmla="*/ 111 h 125"/>
                <a:gd name="T82" fmla="*/ 17 w 125"/>
                <a:gd name="T83" fmla="*/ 92 h 125"/>
                <a:gd name="T84" fmla="*/ 86 w 125"/>
                <a:gd name="T85" fmla="*/ 111 h 125"/>
                <a:gd name="T86" fmla="*/ 108 w 125"/>
                <a:gd name="T87" fmla="*/ 9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28"/>
                    <a:pt x="97" y="0"/>
                    <a:pt x="63" y="0"/>
                  </a:cubicBezTo>
                  <a:close/>
                  <a:moveTo>
                    <a:pt x="98" y="83"/>
                  </a:moveTo>
                  <a:cubicBezTo>
                    <a:pt x="99" y="78"/>
                    <a:pt x="100" y="72"/>
                    <a:pt x="100" y="67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6" y="72"/>
                    <a:pt x="115" y="78"/>
                    <a:pt x="113" y="83"/>
                  </a:cubicBezTo>
                  <a:lnTo>
                    <a:pt x="98" y="83"/>
                  </a:lnTo>
                  <a:close/>
                  <a:moveTo>
                    <a:pt x="27" y="42"/>
                  </a:moveTo>
                  <a:cubicBezTo>
                    <a:pt x="26" y="47"/>
                    <a:pt x="26" y="53"/>
                    <a:pt x="25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3"/>
                    <a:pt x="11" y="47"/>
                    <a:pt x="13" y="42"/>
                  </a:cubicBezTo>
                  <a:lnTo>
                    <a:pt x="27" y="42"/>
                  </a:lnTo>
                  <a:close/>
                  <a:moveTo>
                    <a:pt x="90" y="42"/>
                  </a:moveTo>
                  <a:cubicBezTo>
                    <a:pt x="91" y="47"/>
                    <a:pt x="92" y="53"/>
                    <a:pt x="92" y="58"/>
                  </a:cubicBezTo>
                  <a:cubicBezTo>
                    <a:pt x="67" y="58"/>
                    <a:pt x="67" y="58"/>
                    <a:pt x="67" y="58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90" y="42"/>
                  </a:lnTo>
                  <a:close/>
                  <a:moveTo>
                    <a:pt x="67" y="33"/>
                  </a:moveTo>
                  <a:cubicBezTo>
                    <a:pt x="67" y="9"/>
                    <a:pt x="67" y="9"/>
                    <a:pt x="67" y="9"/>
                  </a:cubicBezTo>
                  <a:cubicBezTo>
                    <a:pt x="69" y="10"/>
                    <a:pt x="71" y="11"/>
                    <a:pt x="73" y="12"/>
                  </a:cubicBezTo>
                  <a:cubicBezTo>
                    <a:pt x="76" y="14"/>
                    <a:pt x="79" y="18"/>
                    <a:pt x="82" y="23"/>
                  </a:cubicBezTo>
                  <a:cubicBezTo>
                    <a:pt x="84" y="26"/>
                    <a:pt x="86" y="30"/>
                    <a:pt x="87" y="33"/>
                  </a:cubicBezTo>
                  <a:cubicBezTo>
                    <a:pt x="67" y="33"/>
                    <a:pt x="67" y="33"/>
                    <a:pt x="67" y="33"/>
                  </a:cubicBezTo>
                  <a:close/>
                  <a:moveTo>
                    <a:pt x="43" y="23"/>
                  </a:moveTo>
                  <a:cubicBezTo>
                    <a:pt x="46" y="18"/>
                    <a:pt x="50" y="14"/>
                    <a:pt x="53" y="12"/>
                  </a:cubicBezTo>
                  <a:cubicBezTo>
                    <a:pt x="55" y="11"/>
                    <a:pt x="57" y="10"/>
                    <a:pt x="59" y="9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0"/>
                    <a:pt x="41" y="26"/>
                    <a:pt x="43" y="23"/>
                  </a:cubicBezTo>
                  <a:close/>
                  <a:moveTo>
                    <a:pt x="59" y="42"/>
                  </a:moveTo>
                  <a:cubicBezTo>
                    <a:pt x="59" y="58"/>
                    <a:pt x="59" y="58"/>
                    <a:pt x="59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3"/>
                    <a:pt x="35" y="47"/>
                    <a:pt x="36" y="42"/>
                  </a:cubicBezTo>
                  <a:lnTo>
                    <a:pt x="59" y="42"/>
                  </a:lnTo>
                  <a:close/>
                  <a:moveTo>
                    <a:pt x="13" y="83"/>
                  </a:moveTo>
                  <a:cubicBezTo>
                    <a:pt x="11" y="78"/>
                    <a:pt x="9" y="72"/>
                    <a:pt x="9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6" y="72"/>
                    <a:pt x="26" y="78"/>
                    <a:pt x="27" y="83"/>
                  </a:cubicBezTo>
                  <a:lnTo>
                    <a:pt x="13" y="83"/>
                  </a:lnTo>
                  <a:close/>
                  <a:moveTo>
                    <a:pt x="34" y="67"/>
                  </a:moveTo>
                  <a:cubicBezTo>
                    <a:pt x="59" y="67"/>
                    <a:pt x="59" y="67"/>
                    <a:pt x="59" y="67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8"/>
                    <a:pt x="34" y="72"/>
                    <a:pt x="34" y="67"/>
                  </a:cubicBezTo>
                  <a:close/>
                  <a:moveTo>
                    <a:pt x="59" y="92"/>
                  </a:moveTo>
                  <a:cubicBezTo>
                    <a:pt x="59" y="116"/>
                    <a:pt x="59" y="116"/>
                    <a:pt x="59" y="116"/>
                  </a:cubicBezTo>
                  <a:cubicBezTo>
                    <a:pt x="57" y="115"/>
                    <a:pt x="55" y="114"/>
                    <a:pt x="53" y="113"/>
                  </a:cubicBezTo>
                  <a:cubicBezTo>
                    <a:pt x="50" y="111"/>
                    <a:pt x="46" y="107"/>
                    <a:pt x="43" y="102"/>
                  </a:cubicBezTo>
                  <a:cubicBezTo>
                    <a:pt x="41" y="99"/>
                    <a:pt x="40" y="96"/>
                    <a:pt x="38" y="92"/>
                  </a:cubicBezTo>
                  <a:cubicBezTo>
                    <a:pt x="59" y="92"/>
                    <a:pt x="59" y="92"/>
                    <a:pt x="59" y="92"/>
                  </a:cubicBezTo>
                  <a:close/>
                  <a:moveTo>
                    <a:pt x="82" y="102"/>
                  </a:moveTo>
                  <a:cubicBezTo>
                    <a:pt x="79" y="107"/>
                    <a:pt x="76" y="111"/>
                    <a:pt x="73" y="113"/>
                  </a:cubicBezTo>
                  <a:cubicBezTo>
                    <a:pt x="71" y="114"/>
                    <a:pt x="69" y="115"/>
                    <a:pt x="67" y="116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6" y="96"/>
                    <a:pt x="84" y="99"/>
                    <a:pt x="82" y="102"/>
                  </a:cubicBezTo>
                  <a:close/>
                  <a:moveTo>
                    <a:pt x="67" y="83"/>
                  </a:moveTo>
                  <a:cubicBezTo>
                    <a:pt x="67" y="67"/>
                    <a:pt x="67" y="67"/>
                    <a:pt x="67" y="67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72"/>
                    <a:pt x="91" y="78"/>
                    <a:pt x="90" y="83"/>
                  </a:cubicBezTo>
                  <a:lnTo>
                    <a:pt x="67" y="83"/>
                  </a:lnTo>
                  <a:close/>
                  <a:moveTo>
                    <a:pt x="100" y="58"/>
                  </a:moveTo>
                  <a:cubicBezTo>
                    <a:pt x="100" y="53"/>
                    <a:pt x="99" y="47"/>
                    <a:pt x="98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5" y="47"/>
                    <a:pt x="116" y="53"/>
                    <a:pt x="117" y="58"/>
                  </a:cubicBezTo>
                  <a:lnTo>
                    <a:pt x="100" y="58"/>
                  </a:lnTo>
                  <a:close/>
                  <a:moveTo>
                    <a:pt x="108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3" y="26"/>
                    <a:pt x="90" y="19"/>
                    <a:pt x="86" y="14"/>
                  </a:cubicBezTo>
                  <a:cubicBezTo>
                    <a:pt x="92" y="16"/>
                    <a:pt x="97" y="20"/>
                    <a:pt x="101" y="24"/>
                  </a:cubicBezTo>
                  <a:cubicBezTo>
                    <a:pt x="104" y="27"/>
                    <a:pt x="106" y="30"/>
                    <a:pt x="108" y="33"/>
                  </a:cubicBezTo>
                  <a:close/>
                  <a:moveTo>
                    <a:pt x="25" y="24"/>
                  </a:moveTo>
                  <a:cubicBezTo>
                    <a:pt x="29" y="20"/>
                    <a:pt x="34" y="16"/>
                    <a:pt x="39" y="14"/>
                  </a:cubicBezTo>
                  <a:cubicBezTo>
                    <a:pt x="35" y="19"/>
                    <a:pt x="32" y="26"/>
                    <a:pt x="30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9" y="30"/>
                    <a:pt x="22" y="27"/>
                    <a:pt x="25" y="24"/>
                  </a:cubicBezTo>
                  <a:close/>
                  <a:moveTo>
                    <a:pt x="17" y="92"/>
                  </a:moveTo>
                  <a:cubicBezTo>
                    <a:pt x="30" y="92"/>
                    <a:pt x="30" y="92"/>
                    <a:pt x="30" y="92"/>
                  </a:cubicBezTo>
                  <a:cubicBezTo>
                    <a:pt x="32" y="99"/>
                    <a:pt x="35" y="106"/>
                    <a:pt x="39" y="111"/>
                  </a:cubicBezTo>
                  <a:cubicBezTo>
                    <a:pt x="34" y="109"/>
                    <a:pt x="29" y="105"/>
                    <a:pt x="25" y="101"/>
                  </a:cubicBezTo>
                  <a:cubicBezTo>
                    <a:pt x="22" y="98"/>
                    <a:pt x="19" y="95"/>
                    <a:pt x="17" y="92"/>
                  </a:cubicBezTo>
                  <a:close/>
                  <a:moveTo>
                    <a:pt x="101" y="101"/>
                  </a:moveTo>
                  <a:cubicBezTo>
                    <a:pt x="97" y="105"/>
                    <a:pt x="92" y="109"/>
                    <a:pt x="86" y="111"/>
                  </a:cubicBezTo>
                  <a:cubicBezTo>
                    <a:pt x="90" y="106"/>
                    <a:pt x="93" y="99"/>
                    <a:pt x="96" y="92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106" y="95"/>
                    <a:pt x="104" y="98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99" name="Freeform 41"/>
            <p:cNvSpPr>
              <a:spLocks noEditPoints="1"/>
            </p:cNvSpPr>
            <p:nvPr/>
          </p:nvSpPr>
          <p:spPr bwMode="auto">
            <a:xfrm>
              <a:off x="4133" y="1270"/>
              <a:ext cx="72" cy="73"/>
            </a:xfrm>
            <a:custGeom>
              <a:avLst/>
              <a:gdLst>
                <a:gd name="T0" fmla="*/ 49 w 59"/>
                <a:gd name="T1" fmla="*/ 0 h 59"/>
                <a:gd name="T2" fmla="*/ 9 w 59"/>
                <a:gd name="T3" fmla="*/ 0 h 59"/>
                <a:gd name="T4" fmla="*/ 0 w 59"/>
                <a:gd name="T5" fmla="*/ 10 h 59"/>
                <a:gd name="T6" fmla="*/ 0 w 59"/>
                <a:gd name="T7" fmla="*/ 49 h 59"/>
                <a:gd name="T8" fmla="*/ 9 w 59"/>
                <a:gd name="T9" fmla="*/ 59 h 59"/>
                <a:gd name="T10" fmla="*/ 49 w 59"/>
                <a:gd name="T11" fmla="*/ 59 h 59"/>
                <a:gd name="T12" fmla="*/ 59 w 59"/>
                <a:gd name="T13" fmla="*/ 49 h 59"/>
                <a:gd name="T14" fmla="*/ 59 w 59"/>
                <a:gd name="T15" fmla="*/ 10 h 59"/>
                <a:gd name="T16" fmla="*/ 49 w 59"/>
                <a:gd name="T17" fmla="*/ 0 h 59"/>
                <a:gd name="T18" fmla="*/ 40 w 59"/>
                <a:gd name="T19" fmla="*/ 2 h 59"/>
                <a:gd name="T20" fmla="*/ 40 w 59"/>
                <a:gd name="T21" fmla="*/ 11 h 59"/>
                <a:gd name="T22" fmla="*/ 31 w 59"/>
                <a:gd name="T23" fmla="*/ 11 h 59"/>
                <a:gd name="T24" fmla="*/ 31 w 59"/>
                <a:gd name="T25" fmla="*/ 2 h 59"/>
                <a:gd name="T26" fmla="*/ 40 w 59"/>
                <a:gd name="T27" fmla="*/ 2 h 59"/>
                <a:gd name="T28" fmla="*/ 27 w 59"/>
                <a:gd name="T29" fmla="*/ 2 h 59"/>
                <a:gd name="T30" fmla="*/ 27 w 59"/>
                <a:gd name="T31" fmla="*/ 11 h 59"/>
                <a:gd name="T32" fmla="*/ 18 w 59"/>
                <a:gd name="T33" fmla="*/ 11 h 59"/>
                <a:gd name="T34" fmla="*/ 18 w 59"/>
                <a:gd name="T35" fmla="*/ 2 h 59"/>
                <a:gd name="T36" fmla="*/ 27 w 59"/>
                <a:gd name="T37" fmla="*/ 2 h 59"/>
                <a:gd name="T38" fmla="*/ 1 w 59"/>
                <a:gd name="T39" fmla="*/ 11 h 59"/>
                <a:gd name="T40" fmla="*/ 1 w 59"/>
                <a:gd name="T41" fmla="*/ 10 h 59"/>
                <a:gd name="T42" fmla="*/ 9 w 59"/>
                <a:gd name="T43" fmla="*/ 2 h 59"/>
                <a:gd name="T44" fmla="*/ 14 w 59"/>
                <a:gd name="T45" fmla="*/ 2 h 59"/>
                <a:gd name="T46" fmla="*/ 14 w 59"/>
                <a:gd name="T47" fmla="*/ 11 h 59"/>
                <a:gd name="T48" fmla="*/ 1 w 59"/>
                <a:gd name="T49" fmla="*/ 11 h 59"/>
                <a:gd name="T50" fmla="*/ 44 w 59"/>
                <a:gd name="T51" fmla="*/ 37 h 59"/>
                <a:gd name="T52" fmla="*/ 33 w 59"/>
                <a:gd name="T53" fmla="*/ 37 h 59"/>
                <a:gd name="T54" fmla="*/ 33 w 59"/>
                <a:gd name="T55" fmla="*/ 48 h 59"/>
                <a:gd name="T56" fmla="*/ 25 w 59"/>
                <a:gd name="T57" fmla="*/ 48 h 59"/>
                <a:gd name="T58" fmla="*/ 25 w 59"/>
                <a:gd name="T59" fmla="*/ 37 h 59"/>
                <a:gd name="T60" fmla="*/ 14 w 59"/>
                <a:gd name="T61" fmla="*/ 37 h 59"/>
                <a:gd name="T62" fmla="*/ 14 w 59"/>
                <a:gd name="T63" fmla="*/ 29 h 59"/>
                <a:gd name="T64" fmla="*/ 25 w 59"/>
                <a:gd name="T65" fmla="*/ 29 h 59"/>
                <a:gd name="T66" fmla="*/ 25 w 59"/>
                <a:gd name="T67" fmla="*/ 18 h 59"/>
                <a:gd name="T68" fmla="*/ 33 w 59"/>
                <a:gd name="T69" fmla="*/ 18 h 59"/>
                <a:gd name="T70" fmla="*/ 33 w 59"/>
                <a:gd name="T71" fmla="*/ 29 h 59"/>
                <a:gd name="T72" fmla="*/ 44 w 59"/>
                <a:gd name="T73" fmla="*/ 29 h 59"/>
                <a:gd name="T74" fmla="*/ 44 w 59"/>
                <a:gd name="T75" fmla="*/ 37 h 59"/>
                <a:gd name="T76" fmla="*/ 57 w 59"/>
                <a:gd name="T77" fmla="*/ 11 h 59"/>
                <a:gd name="T78" fmla="*/ 44 w 59"/>
                <a:gd name="T79" fmla="*/ 11 h 59"/>
                <a:gd name="T80" fmla="*/ 44 w 59"/>
                <a:gd name="T81" fmla="*/ 2 h 59"/>
                <a:gd name="T82" fmla="*/ 49 w 59"/>
                <a:gd name="T83" fmla="*/ 2 h 59"/>
                <a:gd name="T84" fmla="*/ 57 w 59"/>
                <a:gd name="T85" fmla="*/ 10 h 59"/>
                <a:gd name="T86" fmla="*/ 57 w 59"/>
                <a:gd name="T87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9" h="59">
                  <a:moveTo>
                    <a:pt x="4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5"/>
                    <a:pt x="4" y="59"/>
                    <a:pt x="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54" y="59"/>
                    <a:pt x="59" y="55"/>
                    <a:pt x="59" y="4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4"/>
                    <a:pt x="54" y="0"/>
                    <a:pt x="49" y="0"/>
                  </a:cubicBezTo>
                  <a:close/>
                  <a:moveTo>
                    <a:pt x="40" y="2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2"/>
                    <a:pt x="31" y="2"/>
                    <a:pt x="31" y="2"/>
                  </a:cubicBezTo>
                  <a:lnTo>
                    <a:pt x="40" y="2"/>
                  </a:lnTo>
                  <a:close/>
                  <a:moveTo>
                    <a:pt x="27" y="2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2"/>
                    <a:pt x="18" y="2"/>
                    <a:pt x="18" y="2"/>
                  </a:cubicBezTo>
                  <a:lnTo>
                    <a:pt x="27" y="2"/>
                  </a:lnTo>
                  <a:close/>
                  <a:moveTo>
                    <a:pt x="1" y="11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5"/>
                    <a:pt x="5" y="2"/>
                    <a:pt x="9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" y="11"/>
                  </a:lnTo>
                  <a:close/>
                  <a:moveTo>
                    <a:pt x="44" y="37"/>
                  </a:moveTo>
                  <a:cubicBezTo>
                    <a:pt x="33" y="37"/>
                    <a:pt x="33" y="37"/>
                    <a:pt x="33" y="37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44" y="29"/>
                    <a:pt x="44" y="29"/>
                    <a:pt x="44" y="29"/>
                  </a:cubicBezTo>
                  <a:lnTo>
                    <a:pt x="44" y="37"/>
                  </a:lnTo>
                  <a:close/>
                  <a:moveTo>
                    <a:pt x="57" y="11"/>
                  </a:moveTo>
                  <a:cubicBezTo>
                    <a:pt x="44" y="11"/>
                    <a:pt x="44" y="11"/>
                    <a:pt x="44" y="11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2"/>
                    <a:pt x="57" y="5"/>
                    <a:pt x="57" y="10"/>
                  </a:cubicBezTo>
                  <a:lnTo>
                    <a:pt x="57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00" name="Freeform 42"/>
            <p:cNvSpPr>
              <a:spLocks noEditPoints="1"/>
            </p:cNvSpPr>
            <p:nvPr/>
          </p:nvSpPr>
          <p:spPr bwMode="auto">
            <a:xfrm>
              <a:off x="4215" y="1285"/>
              <a:ext cx="68" cy="54"/>
            </a:xfrm>
            <a:custGeom>
              <a:avLst/>
              <a:gdLst>
                <a:gd name="T0" fmla="*/ 26 w 68"/>
                <a:gd name="T1" fmla="*/ 54 h 54"/>
                <a:gd name="T2" fmla="*/ 0 w 68"/>
                <a:gd name="T3" fmla="*/ 28 h 54"/>
                <a:gd name="T4" fmla="*/ 14 w 68"/>
                <a:gd name="T5" fmla="*/ 16 h 54"/>
                <a:gd name="T6" fmla="*/ 26 w 68"/>
                <a:gd name="T7" fmla="*/ 28 h 54"/>
                <a:gd name="T8" fmla="*/ 54 w 68"/>
                <a:gd name="T9" fmla="*/ 0 h 54"/>
                <a:gd name="T10" fmla="*/ 68 w 68"/>
                <a:gd name="T11" fmla="*/ 14 h 54"/>
                <a:gd name="T12" fmla="*/ 26 w 68"/>
                <a:gd name="T13" fmla="*/ 54 h 54"/>
                <a:gd name="T14" fmla="*/ 7 w 68"/>
                <a:gd name="T15" fmla="*/ 28 h 54"/>
                <a:gd name="T16" fmla="*/ 26 w 68"/>
                <a:gd name="T17" fmla="*/ 47 h 54"/>
                <a:gd name="T18" fmla="*/ 60 w 68"/>
                <a:gd name="T19" fmla="*/ 14 h 54"/>
                <a:gd name="T20" fmla="*/ 54 w 68"/>
                <a:gd name="T21" fmla="*/ 8 h 54"/>
                <a:gd name="T22" fmla="*/ 26 w 68"/>
                <a:gd name="T23" fmla="*/ 36 h 54"/>
                <a:gd name="T24" fmla="*/ 14 w 68"/>
                <a:gd name="T25" fmla="*/ 22 h 54"/>
                <a:gd name="T26" fmla="*/ 7 w 68"/>
                <a:gd name="T27" fmla="*/ 2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" h="54">
                  <a:moveTo>
                    <a:pt x="26" y="54"/>
                  </a:moveTo>
                  <a:lnTo>
                    <a:pt x="0" y="28"/>
                  </a:lnTo>
                  <a:lnTo>
                    <a:pt x="14" y="16"/>
                  </a:lnTo>
                  <a:lnTo>
                    <a:pt x="26" y="28"/>
                  </a:lnTo>
                  <a:lnTo>
                    <a:pt x="54" y="0"/>
                  </a:lnTo>
                  <a:lnTo>
                    <a:pt x="68" y="14"/>
                  </a:lnTo>
                  <a:lnTo>
                    <a:pt x="26" y="54"/>
                  </a:lnTo>
                  <a:close/>
                  <a:moveTo>
                    <a:pt x="7" y="28"/>
                  </a:moveTo>
                  <a:lnTo>
                    <a:pt x="26" y="47"/>
                  </a:lnTo>
                  <a:lnTo>
                    <a:pt x="60" y="14"/>
                  </a:lnTo>
                  <a:lnTo>
                    <a:pt x="54" y="8"/>
                  </a:lnTo>
                  <a:lnTo>
                    <a:pt x="26" y="36"/>
                  </a:lnTo>
                  <a:lnTo>
                    <a:pt x="14" y="22"/>
                  </a:lnTo>
                  <a:lnTo>
                    <a:pt x="7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01" name="Freeform 43"/>
            <p:cNvSpPr>
              <a:spLocks noEditPoints="1"/>
            </p:cNvSpPr>
            <p:nvPr/>
          </p:nvSpPr>
          <p:spPr bwMode="auto">
            <a:xfrm>
              <a:off x="4214" y="2441"/>
              <a:ext cx="97" cy="100"/>
            </a:xfrm>
            <a:custGeom>
              <a:avLst/>
              <a:gdLst>
                <a:gd name="T0" fmla="*/ 69 w 79"/>
                <a:gd name="T1" fmla="*/ 22 h 81"/>
                <a:gd name="T2" fmla="*/ 22 w 79"/>
                <a:gd name="T3" fmla="*/ 14 h 81"/>
                <a:gd name="T4" fmla="*/ 19 w 79"/>
                <a:gd name="T5" fmla="*/ 3 h 81"/>
                <a:gd name="T6" fmla="*/ 0 w 79"/>
                <a:gd name="T7" fmla="*/ 5 h 81"/>
                <a:gd name="T8" fmla="*/ 12 w 79"/>
                <a:gd name="T9" fmla="*/ 12 h 81"/>
                <a:gd name="T10" fmla="*/ 14 w 79"/>
                <a:gd name="T11" fmla="*/ 54 h 81"/>
                <a:gd name="T12" fmla="*/ 61 w 79"/>
                <a:gd name="T13" fmla="*/ 59 h 81"/>
                <a:gd name="T14" fmla="*/ 76 w 79"/>
                <a:gd name="T15" fmla="*/ 20 h 81"/>
                <a:gd name="T16" fmla="*/ 36 w 79"/>
                <a:gd name="T17" fmla="*/ 32 h 81"/>
                <a:gd name="T18" fmla="*/ 45 w 79"/>
                <a:gd name="T19" fmla="*/ 39 h 81"/>
                <a:gd name="T20" fmla="*/ 44 w 79"/>
                <a:gd name="T21" fmla="*/ 44 h 81"/>
                <a:gd name="T22" fmla="*/ 33 w 79"/>
                <a:gd name="T23" fmla="*/ 47 h 81"/>
                <a:gd name="T24" fmla="*/ 44 w 79"/>
                <a:gd name="T25" fmla="*/ 44 h 81"/>
                <a:gd name="T26" fmla="*/ 38 w 79"/>
                <a:gd name="T27" fmla="*/ 22 h 81"/>
                <a:gd name="T28" fmla="*/ 47 w 79"/>
                <a:gd name="T29" fmla="*/ 29 h 81"/>
                <a:gd name="T30" fmla="*/ 22 w 79"/>
                <a:gd name="T31" fmla="*/ 19 h 81"/>
                <a:gd name="T32" fmla="*/ 32 w 79"/>
                <a:gd name="T33" fmla="*/ 26 h 81"/>
                <a:gd name="T34" fmla="*/ 22 w 79"/>
                <a:gd name="T35" fmla="*/ 19 h 81"/>
                <a:gd name="T36" fmla="*/ 31 w 79"/>
                <a:gd name="T37" fmla="*/ 31 h 81"/>
                <a:gd name="T38" fmla="*/ 21 w 79"/>
                <a:gd name="T39" fmla="*/ 35 h 81"/>
                <a:gd name="T40" fmla="*/ 20 w 79"/>
                <a:gd name="T41" fmla="*/ 40 h 81"/>
                <a:gd name="T42" fmla="*/ 28 w 79"/>
                <a:gd name="T43" fmla="*/ 46 h 81"/>
                <a:gd name="T44" fmla="*/ 20 w 79"/>
                <a:gd name="T45" fmla="*/ 40 h 81"/>
                <a:gd name="T46" fmla="*/ 48 w 79"/>
                <a:gd name="T47" fmla="*/ 50 h 81"/>
                <a:gd name="T48" fmla="*/ 57 w 79"/>
                <a:gd name="T49" fmla="*/ 47 h 81"/>
                <a:gd name="T50" fmla="*/ 59 w 79"/>
                <a:gd name="T51" fmla="*/ 42 h 81"/>
                <a:gd name="T52" fmla="*/ 51 w 79"/>
                <a:gd name="T53" fmla="*/ 35 h 81"/>
                <a:gd name="T54" fmla="*/ 59 w 79"/>
                <a:gd name="T55" fmla="*/ 42 h 81"/>
                <a:gd name="T56" fmla="*/ 52 w 79"/>
                <a:gd name="T57" fmla="*/ 30 h 81"/>
                <a:gd name="T58" fmla="*/ 66 w 79"/>
                <a:gd name="T59" fmla="*/ 28 h 81"/>
                <a:gd name="T60" fmla="*/ 9 w 79"/>
                <a:gd name="T61" fmla="*/ 66 h 81"/>
                <a:gd name="T62" fmla="*/ 24 w 79"/>
                <a:gd name="T63" fmla="*/ 69 h 81"/>
                <a:gd name="T64" fmla="*/ 18 w 79"/>
                <a:gd name="T65" fmla="*/ 60 h 81"/>
                <a:gd name="T66" fmla="*/ 39 w 79"/>
                <a:gd name="T67" fmla="*/ 72 h 81"/>
                <a:gd name="T68" fmla="*/ 54 w 79"/>
                <a:gd name="T69" fmla="*/ 74 h 81"/>
                <a:gd name="T70" fmla="*/ 48 w 79"/>
                <a:gd name="T71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9" h="81">
                  <a:moveTo>
                    <a:pt x="76" y="20"/>
                  </a:moveTo>
                  <a:cubicBezTo>
                    <a:pt x="73" y="18"/>
                    <a:pt x="70" y="19"/>
                    <a:pt x="69" y="22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6"/>
                    <a:pt x="21" y="4"/>
                    <a:pt x="19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0"/>
                    <a:pt x="1" y="2"/>
                    <a:pt x="0" y="5"/>
                  </a:cubicBezTo>
                  <a:cubicBezTo>
                    <a:pt x="0" y="7"/>
                    <a:pt x="1" y="10"/>
                    <a:pt x="4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51"/>
                    <a:pt x="11" y="53"/>
                    <a:pt x="14" y="54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8" y="62"/>
                    <a:pt x="60" y="61"/>
                    <a:pt x="61" y="59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4"/>
                    <a:pt x="78" y="21"/>
                    <a:pt x="76" y="20"/>
                  </a:cubicBezTo>
                  <a:close/>
                  <a:moveTo>
                    <a:pt x="35" y="37"/>
                  </a:moveTo>
                  <a:cubicBezTo>
                    <a:pt x="36" y="32"/>
                    <a:pt x="36" y="32"/>
                    <a:pt x="36" y="32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5" y="39"/>
                    <a:pt x="45" y="39"/>
                    <a:pt x="45" y="39"/>
                  </a:cubicBezTo>
                  <a:lnTo>
                    <a:pt x="35" y="37"/>
                  </a:lnTo>
                  <a:close/>
                  <a:moveTo>
                    <a:pt x="44" y="44"/>
                  </a:moveTo>
                  <a:cubicBezTo>
                    <a:pt x="43" y="49"/>
                    <a:pt x="43" y="49"/>
                    <a:pt x="43" y="49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2"/>
                    <a:pt x="34" y="42"/>
                    <a:pt x="34" y="42"/>
                  </a:cubicBezTo>
                  <a:lnTo>
                    <a:pt x="44" y="44"/>
                  </a:lnTo>
                  <a:close/>
                  <a:moveTo>
                    <a:pt x="37" y="27"/>
                  </a:moveTo>
                  <a:cubicBezTo>
                    <a:pt x="38" y="22"/>
                    <a:pt x="38" y="22"/>
                    <a:pt x="38" y="2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7" y="29"/>
                    <a:pt x="47" y="29"/>
                    <a:pt x="47" y="29"/>
                  </a:cubicBezTo>
                  <a:lnTo>
                    <a:pt x="37" y="27"/>
                  </a:lnTo>
                  <a:close/>
                  <a:moveTo>
                    <a:pt x="22" y="19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21" y="24"/>
                    <a:pt x="21" y="24"/>
                    <a:pt x="21" y="24"/>
                  </a:cubicBezTo>
                  <a:lnTo>
                    <a:pt x="22" y="19"/>
                  </a:lnTo>
                  <a:close/>
                  <a:moveTo>
                    <a:pt x="21" y="29"/>
                  </a:moveTo>
                  <a:cubicBezTo>
                    <a:pt x="31" y="31"/>
                    <a:pt x="31" y="31"/>
                    <a:pt x="31" y="31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1" y="35"/>
                    <a:pt x="21" y="35"/>
                    <a:pt x="21" y="35"/>
                  </a:cubicBezTo>
                  <a:lnTo>
                    <a:pt x="21" y="29"/>
                  </a:lnTo>
                  <a:close/>
                  <a:moveTo>
                    <a:pt x="20" y="40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0" y="45"/>
                    <a:pt x="20" y="45"/>
                    <a:pt x="20" y="45"/>
                  </a:cubicBezTo>
                  <a:lnTo>
                    <a:pt x="20" y="40"/>
                  </a:lnTo>
                  <a:close/>
                  <a:moveTo>
                    <a:pt x="54" y="51"/>
                  </a:moveTo>
                  <a:cubicBezTo>
                    <a:pt x="48" y="50"/>
                    <a:pt x="48" y="50"/>
                    <a:pt x="48" y="50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7" y="47"/>
                    <a:pt x="57" y="47"/>
                    <a:pt x="57" y="47"/>
                  </a:cubicBezTo>
                  <a:lnTo>
                    <a:pt x="54" y="51"/>
                  </a:lnTo>
                  <a:close/>
                  <a:moveTo>
                    <a:pt x="59" y="42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61" y="37"/>
                    <a:pt x="61" y="37"/>
                    <a:pt x="61" y="37"/>
                  </a:cubicBezTo>
                  <a:lnTo>
                    <a:pt x="59" y="42"/>
                  </a:lnTo>
                  <a:close/>
                  <a:moveTo>
                    <a:pt x="64" y="33"/>
                  </a:moveTo>
                  <a:cubicBezTo>
                    <a:pt x="52" y="30"/>
                    <a:pt x="52" y="30"/>
                    <a:pt x="52" y="3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66" y="28"/>
                    <a:pt x="66" y="28"/>
                    <a:pt x="66" y="28"/>
                  </a:cubicBezTo>
                  <a:lnTo>
                    <a:pt x="64" y="33"/>
                  </a:lnTo>
                  <a:close/>
                  <a:moveTo>
                    <a:pt x="9" y="66"/>
                  </a:moveTo>
                  <a:cubicBezTo>
                    <a:pt x="8" y="70"/>
                    <a:pt x="11" y="74"/>
                    <a:pt x="15" y="75"/>
                  </a:cubicBezTo>
                  <a:cubicBezTo>
                    <a:pt x="19" y="75"/>
                    <a:pt x="23" y="73"/>
                    <a:pt x="24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4"/>
                    <a:pt x="22" y="61"/>
                    <a:pt x="18" y="60"/>
                  </a:cubicBezTo>
                  <a:cubicBezTo>
                    <a:pt x="14" y="59"/>
                    <a:pt x="10" y="62"/>
                    <a:pt x="9" y="66"/>
                  </a:cubicBezTo>
                  <a:close/>
                  <a:moveTo>
                    <a:pt x="39" y="72"/>
                  </a:moveTo>
                  <a:cubicBezTo>
                    <a:pt x="38" y="76"/>
                    <a:pt x="41" y="80"/>
                    <a:pt x="45" y="80"/>
                  </a:cubicBezTo>
                  <a:cubicBezTo>
                    <a:pt x="49" y="81"/>
                    <a:pt x="53" y="79"/>
                    <a:pt x="54" y="74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54" y="70"/>
                    <a:pt x="52" y="66"/>
                    <a:pt x="48" y="66"/>
                  </a:cubicBezTo>
                  <a:cubicBezTo>
                    <a:pt x="43" y="65"/>
                    <a:pt x="39" y="67"/>
                    <a:pt x="39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02" name="Freeform 44"/>
            <p:cNvSpPr>
              <a:spLocks noEditPoints="1"/>
            </p:cNvSpPr>
            <p:nvPr/>
          </p:nvSpPr>
          <p:spPr bwMode="auto">
            <a:xfrm>
              <a:off x="4285" y="2294"/>
              <a:ext cx="58" cy="59"/>
            </a:xfrm>
            <a:custGeom>
              <a:avLst/>
              <a:gdLst>
                <a:gd name="T0" fmla="*/ 24 w 47"/>
                <a:gd name="T1" fmla="*/ 0 h 48"/>
                <a:gd name="T2" fmla="*/ 0 w 47"/>
                <a:gd name="T3" fmla="*/ 24 h 48"/>
                <a:gd name="T4" fmla="*/ 24 w 47"/>
                <a:gd name="T5" fmla="*/ 48 h 48"/>
                <a:gd name="T6" fmla="*/ 47 w 47"/>
                <a:gd name="T7" fmla="*/ 24 h 48"/>
                <a:gd name="T8" fmla="*/ 24 w 47"/>
                <a:gd name="T9" fmla="*/ 0 h 48"/>
                <a:gd name="T10" fmla="*/ 6 w 47"/>
                <a:gd name="T11" fmla="*/ 24 h 48"/>
                <a:gd name="T12" fmla="*/ 24 w 47"/>
                <a:gd name="T13" fmla="*/ 6 h 48"/>
                <a:gd name="T14" fmla="*/ 24 w 47"/>
                <a:gd name="T15" fmla="*/ 42 h 48"/>
                <a:gd name="T16" fmla="*/ 6 w 47"/>
                <a:gd name="T1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8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37" y="48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lose/>
                  <a:moveTo>
                    <a:pt x="6" y="24"/>
                  </a:moveTo>
                  <a:cubicBezTo>
                    <a:pt x="6" y="14"/>
                    <a:pt x="14" y="6"/>
                    <a:pt x="24" y="6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14" y="42"/>
                    <a:pt x="6" y="34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03" name="Freeform 45"/>
            <p:cNvSpPr>
              <a:spLocks noEditPoints="1"/>
            </p:cNvSpPr>
            <p:nvPr/>
          </p:nvSpPr>
          <p:spPr bwMode="auto">
            <a:xfrm>
              <a:off x="4157" y="2096"/>
              <a:ext cx="147" cy="143"/>
            </a:xfrm>
            <a:custGeom>
              <a:avLst/>
              <a:gdLst>
                <a:gd name="T0" fmla="*/ 22 w 119"/>
                <a:gd name="T1" fmla="*/ 19 h 116"/>
                <a:gd name="T2" fmla="*/ 58 w 119"/>
                <a:gd name="T3" fmla="*/ 33 h 116"/>
                <a:gd name="T4" fmla="*/ 62 w 119"/>
                <a:gd name="T5" fmla="*/ 12 h 116"/>
                <a:gd name="T6" fmla="*/ 82 w 119"/>
                <a:gd name="T7" fmla="*/ 3 h 116"/>
                <a:gd name="T8" fmla="*/ 91 w 119"/>
                <a:gd name="T9" fmla="*/ 23 h 116"/>
                <a:gd name="T10" fmla="*/ 95 w 119"/>
                <a:gd name="T11" fmla="*/ 49 h 116"/>
                <a:gd name="T12" fmla="*/ 95 w 119"/>
                <a:gd name="T13" fmla="*/ 50 h 116"/>
                <a:gd name="T14" fmla="*/ 99 w 119"/>
                <a:gd name="T15" fmla="*/ 41 h 116"/>
                <a:gd name="T16" fmla="*/ 119 w 119"/>
                <a:gd name="T17" fmla="*/ 49 h 116"/>
                <a:gd name="T18" fmla="*/ 93 w 119"/>
                <a:gd name="T19" fmla="*/ 116 h 116"/>
                <a:gd name="T20" fmla="*/ 73 w 119"/>
                <a:gd name="T21" fmla="*/ 109 h 116"/>
                <a:gd name="T22" fmla="*/ 75 w 119"/>
                <a:gd name="T23" fmla="*/ 103 h 116"/>
                <a:gd name="T24" fmla="*/ 63 w 119"/>
                <a:gd name="T25" fmla="*/ 103 h 116"/>
                <a:gd name="T26" fmla="*/ 53 w 119"/>
                <a:gd name="T27" fmla="*/ 106 h 116"/>
                <a:gd name="T28" fmla="*/ 35 w 119"/>
                <a:gd name="T29" fmla="*/ 102 h 116"/>
                <a:gd name="T30" fmla="*/ 30 w 119"/>
                <a:gd name="T31" fmla="*/ 100 h 116"/>
                <a:gd name="T32" fmla="*/ 28 w 119"/>
                <a:gd name="T33" fmla="*/ 99 h 116"/>
                <a:gd name="T34" fmla="*/ 21 w 119"/>
                <a:gd name="T35" fmla="*/ 83 h 116"/>
                <a:gd name="T36" fmla="*/ 22 w 119"/>
                <a:gd name="T37" fmla="*/ 79 h 116"/>
                <a:gd name="T38" fmla="*/ 22 w 119"/>
                <a:gd name="T39" fmla="*/ 70 h 116"/>
                <a:gd name="T40" fmla="*/ 24 w 119"/>
                <a:gd name="T41" fmla="*/ 67 h 116"/>
                <a:gd name="T42" fmla="*/ 24 w 119"/>
                <a:gd name="T43" fmla="*/ 57 h 116"/>
                <a:gd name="T44" fmla="*/ 27 w 119"/>
                <a:gd name="T45" fmla="*/ 52 h 116"/>
                <a:gd name="T46" fmla="*/ 11 w 119"/>
                <a:gd name="T47" fmla="*/ 46 h 116"/>
                <a:gd name="T48" fmla="*/ 3 w 119"/>
                <a:gd name="T49" fmla="*/ 28 h 116"/>
                <a:gd name="T50" fmla="*/ 22 w 119"/>
                <a:gd name="T51" fmla="*/ 19 h 116"/>
                <a:gd name="T52" fmla="*/ 86 w 119"/>
                <a:gd name="T53" fmla="*/ 106 h 116"/>
                <a:gd name="T54" fmla="*/ 90 w 119"/>
                <a:gd name="T55" fmla="*/ 104 h 116"/>
                <a:gd name="T56" fmla="*/ 88 w 119"/>
                <a:gd name="T57" fmla="*/ 99 h 116"/>
                <a:gd name="T58" fmla="*/ 84 w 119"/>
                <a:gd name="T59" fmla="*/ 101 h 116"/>
                <a:gd name="T60" fmla="*/ 86 w 119"/>
                <a:gd name="T61" fmla="*/ 106 h 116"/>
                <a:gd name="T62" fmla="*/ 15 w 119"/>
                <a:gd name="T63" fmla="*/ 40 h 116"/>
                <a:gd name="T64" fmla="*/ 41 w 119"/>
                <a:gd name="T65" fmla="*/ 50 h 116"/>
                <a:gd name="T66" fmla="*/ 42 w 119"/>
                <a:gd name="T67" fmla="*/ 50 h 116"/>
                <a:gd name="T68" fmla="*/ 39 w 119"/>
                <a:gd name="T69" fmla="*/ 57 h 116"/>
                <a:gd name="T70" fmla="*/ 38 w 119"/>
                <a:gd name="T71" fmla="*/ 57 h 116"/>
                <a:gd name="T72" fmla="*/ 31 w 119"/>
                <a:gd name="T73" fmla="*/ 60 h 116"/>
                <a:gd name="T74" fmla="*/ 32 w 119"/>
                <a:gd name="T75" fmla="*/ 65 h 116"/>
                <a:gd name="T76" fmla="*/ 34 w 119"/>
                <a:gd name="T77" fmla="*/ 68 h 116"/>
                <a:gd name="T78" fmla="*/ 31 w 119"/>
                <a:gd name="T79" fmla="*/ 70 h 116"/>
                <a:gd name="T80" fmla="*/ 30 w 119"/>
                <a:gd name="T81" fmla="*/ 73 h 116"/>
                <a:gd name="T82" fmla="*/ 30 w 119"/>
                <a:gd name="T83" fmla="*/ 78 h 116"/>
                <a:gd name="T84" fmla="*/ 32 w 119"/>
                <a:gd name="T85" fmla="*/ 81 h 116"/>
                <a:gd name="T86" fmla="*/ 30 w 119"/>
                <a:gd name="T87" fmla="*/ 83 h 116"/>
                <a:gd name="T88" fmla="*/ 28 w 119"/>
                <a:gd name="T89" fmla="*/ 85 h 116"/>
                <a:gd name="T90" fmla="*/ 31 w 119"/>
                <a:gd name="T91" fmla="*/ 93 h 116"/>
                <a:gd name="T92" fmla="*/ 33 w 119"/>
                <a:gd name="T93" fmla="*/ 93 h 116"/>
                <a:gd name="T94" fmla="*/ 38 w 119"/>
                <a:gd name="T95" fmla="*/ 95 h 116"/>
                <a:gd name="T96" fmla="*/ 60 w 119"/>
                <a:gd name="T97" fmla="*/ 95 h 116"/>
                <a:gd name="T98" fmla="*/ 78 w 119"/>
                <a:gd name="T99" fmla="*/ 94 h 116"/>
                <a:gd name="T100" fmla="*/ 92 w 119"/>
                <a:gd name="T101" fmla="*/ 59 h 116"/>
                <a:gd name="T102" fmla="*/ 88 w 119"/>
                <a:gd name="T103" fmla="*/ 54 h 116"/>
                <a:gd name="T104" fmla="*/ 83 w 119"/>
                <a:gd name="T105" fmla="*/ 20 h 116"/>
                <a:gd name="T106" fmla="*/ 79 w 119"/>
                <a:gd name="T107" fmla="*/ 11 h 116"/>
                <a:gd name="T108" fmla="*/ 70 w 119"/>
                <a:gd name="T109" fmla="*/ 15 h 116"/>
                <a:gd name="T110" fmla="*/ 67 w 119"/>
                <a:gd name="T111" fmla="*/ 36 h 116"/>
                <a:gd name="T112" fmla="*/ 66 w 119"/>
                <a:gd name="T113" fmla="*/ 44 h 116"/>
                <a:gd name="T114" fmla="*/ 20 w 119"/>
                <a:gd name="T115" fmla="*/ 26 h 116"/>
                <a:gd name="T116" fmla="*/ 10 w 119"/>
                <a:gd name="T117" fmla="*/ 30 h 116"/>
                <a:gd name="T118" fmla="*/ 15 w 119"/>
                <a:gd name="T119" fmla="*/ 4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9" h="116">
                  <a:moveTo>
                    <a:pt x="22" y="19"/>
                  </a:moveTo>
                  <a:cubicBezTo>
                    <a:pt x="58" y="33"/>
                    <a:pt x="58" y="33"/>
                    <a:pt x="58" y="33"/>
                  </a:cubicBezTo>
                  <a:cubicBezTo>
                    <a:pt x="59" y="24"/>
                    <a:pt x="59" y="21"/>
                    <a:pt x="62" y="12"/>
                  </a:cubicBezTo>
                  <a:cubicBezTo>
                    <a:pt x="65" y="4"/>
                    <a:pt x="74" y="0"/>
                    <a:pt x="82" y="3"/>
                  </a:cubicBezTo>
                  <a:cubicBezTo>
                    <a:pt x="90" y="6"/>
                    <a:pt x="94" y="15"/>
                    <a:pt x="91" y="23"/>
                  </a:cubicBezTo>
                  <a:cubicBezTo>
                    <a:pt x="87" y="34"/>
                    <a:pt x="89" y="41"/>
                    <a:pt x="95" y="49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68" y="100"/>
                    <a:pt x="66" y="102"/>
                    <a:pt x="63" y="103"/>
                  </a:cubicBezTo>
                  <a:cubicBezTo>
                    <a:pt x="60" y="104"/>
                    <a:pt x="57" y="106"/>
                    <a:pt x="53" y="106"/>
                  </a:cubicBezTo>
                  <a:cubicBezTo>
                    <a:pt x="48" y="106"/>
                    <a:pt x="42" y="105"/>
                    <a:pt x="35" y="102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1" y="97"/>
                    <a:pt x="18" y="89"/>
                    <a:pt x="21" y="83"/>
                  </a:cubicBezTo>
                  <a:cubicBezTo>
                    <a:pt x="21" y="81"/>
                    <a:pt x="22" y="80"/>
                    <a:pt x="22" y="79"/>
                  </a:cubicBezTo>
                  <a:cubicBezTo>
                    <a:pt x="21" y="76"/>
                    <a:pt x="21" y="73"/>
                    <a:pt x="22" y="70"/>
                  </a:cubicBezTo>
                  <a:cubicBezTo>
                    <a:pt x="23" y="69"/>
                    <a:pt x="23" y="68"/>
                    <a:pt x="24" y="67"/>
                  </a:cubicBezTo>
                  <a:cubicBezTo>
                    <a:pt x="23" y="64"/>
                    <a:pt x="23" y="60"/>
                    <a:pt x="24" y="57"/>
                  </a:cubicBezTo>
                  <a:cubicBezTo>
                    <a:pt x="25" y="55"/>
                    <a:pt x="26" y="54"/>
                    <a:pt x="27" y="52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4" y="43"/>
                    <a:pt x="0" y="35"/>
                    <a:pt x="3" y="28"/>
                  </a:cubicBezTo>
                  <a:cubicBezTo>
                    <a:pt x="6" y="20"/>
                    <a:pt x="14" y="16"/>
                    <a:pt x="22" y="19"/>
                  </a:cubicBezTo>
                  <a:close/>
                  <a:moveTo>
                    <a:pt x="86" y="106"/>
                  </a:moveTo>
                  <a:cubicBezTo>
                    <a:pt x="88" y="106"/>
                    <a:pt x="90" y="105"/>
                    <a:pt x="90" y="104"/>
                  </a:cubicBezTo>
                  <a:cubicBezTo>
                    <a:pt x="91" y="102"/>
                    <a:pt x="90" y="100"/>
                    <a:pt x="88" y="99"/>
                  </a:cubicBezTo>
                  <a:cubicBezTo>
                    <a:pt x="86" y="98"/>
                    <a:pt x="84" y="99"/>
                    <a:pt x="84" y="101"/>
                  </a:cubicBezTo>
                  <a:cubicBezTo>
                    <a:pt x="83" y="103"/>
                    <a:pt x="84" y="105"/>
                    <a:pt x="86" y="106"/>
                  </a:cubicBezTo>
                  <a:close/>
                  <a:moveTo>
                    <a:pt x="15" y="40"/>
                  </a:moveTo>
                  <a:cubicBezTo>
                    <a:pt x="41" y="50"/>
                    <a:pt x="41" y="50"/>
                    <a:pt x="41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6" y="55"/>
                    <a:pt x="32" y="57"/>
                    <a:pt x="31" y="60"/>
                  </a:cubicBezTo>
                  <a:cubicBezTo>
                    <a:pt x="31" y="62"/>
                    <a:pt x="31" y="64"/>
                    <a:pt x="32" y="65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0" y="72"/>
                    <a:pt x="30" y="73"/>
                  </a:cubicBezTo>
                  <a:cubicBezTo>
                    <a:pt x="29" y="74"/>
                    <a:pt x="29" y="77"/>
                    <a:pt x="30" y="78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29" y="84"/>
                    <a:pt x="28" y="84"/>
                    <a:pt x="28" y="85"/>
                  </a:cubicBezTo>
                  <a:cubicBezTo>
                    <a:pt x="27" y="88"/>
                    <a:pt x="28" y="92"/>
                    <a:pt x="31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51" y="100"/>
                    <a:pt x="56" y="97"/>
                    <a:pt x="60" y="95"/>
                  </a:cubicBezTo>
                  <a:cubicBezTo>
                    <a:pt x="64" y="94"/>
                    <a:pt x="68" y="91"/>
                    <a:pt x="78" y="94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0" y="58"/>
                    <a:pt x="89" y="56"/>
                    <a:pt x="88" y="54"/>
                  </a:cubicBezTo>
                  <a:cubicBezTo>
                    <a:pt x="81" y="43"/>
                    <a:pt x="78" y="34"/>
                    <a:pt x="83" y="20"/>
                  </a:cubicBezTo>
                  <a:cubicBezTo>
                    <a:pt x="85" y="17"/>
                    <a:pt x="83" y="13"/>
                    <a:pt x="79" y="11"/>
                  </a:cubicBezTo>
                  <a:cubicBezTo>
                    <a:pt x="76" y="10"/>
                    <a:pt x="72" y="12"/>
                    <a:pt x="70" y="15"/>
                  </a:cubicBezTo>
                  <a:cubicBezTo>
                    <a:pt x="67" y="24"/>
                    <a:pt x="67" y="27"/>
                    <a:pt x="67" y="36"/>
                  </a:cubicBezTo>
                  <a:cubicBezTo>
                    <a:pt x="67" y="39"/>
                    <a:pt x="66" y="42"/>
                    <a:pt x="66" y="44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6" y="25"/>
                    <a:pt x="12" y="27"/>
                    <a:pt x="10" y="30"/>
                  </a:cubicBezTo>
                  <a:cubicBezTo>
                    <a:pt x="9" y="34"/>
                    <a:pt x="11" y="38"/>
                    <a:pt x="1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04" name="Freeform 46"/>
            <p:cNvSpPr>
              <a:spLocks noEditPoints="1"/>
            </p:cNvSpPr>
            <p:nvPr/>
          </p:nvSpPr>
          <p:spPr bwMode="auto">
            <a:xfrm>
              <a:off x="4101" y="2246"/>
              <a:ext cx="177" cy="155"/>
            </a:xfrm>
            <a:custGeom>
              <a:avLst/>
              <a:gdLst>
                <a:gd name="T0" fmla="*/ 144 w 144"/>
                <a:gd name="T1" fmla="*/ 41 h 126"/>
                <a:gd name="T2" fmla="*/ 102 w 144"/>
                <a:gd name="T3" fmla="*/ 0 h 126"/>
                <a:gd name="T4" fmla="*/ 72 w 144"/>
                <a:gd name="T5" fmla="*/ 13 h 126"/>
                <a:gd name="T6" fmla="*/ 41 w 144"/>
                <a:gd name="T7" fmla="*/ 0 h 126"/>
                <a:gd name="T8" fmla="*/ 0 w 144"/>
                <a:gd name="T9" fmla="*/ 41 h 126"/>
                <a:gd name="T10" fmla="*/ 13 w 144"/>
                <a:gd name="T11" fmla="*/ 72 h 126"/>
                <a:gd name="T12" fmla="*/ 13 w 144"/>
                <a:gd name="T13" fmla="*/ 72 h 126"/>
                <a:gd name="T14" fmla="*/ 58 w 144"/>
                <a:gd name="T15" fmla="*/ 117 h 126"/>
                <a:gd name="T16" fmla="*/ 72 w 144"/>
                <a:gd name="T17" fmla="*/ 126 h 126"/>
                <a:gd name="T18" fmla="*/ 85 w 144"/>
                <a:gd name="T19" fmla="*/ 117 h 126"/>
                <a:gd name="T20" fmla="*/ 130 w 144"/>
                <a:gd name="T21" fmla="*/ 72 h 126"/>
                <a:gd name="T22" fmla="*/ 130 w 144"/>
                <a:gd name="T23" fmla="*/ 72 h 126"/>
                <a:gd name="T24" fmla="*/ 144 w 144"/>
                <a:gd name="T25" fmla="*/ 41 h 126"/>
                <a:gd name="T26" fmla="*/ 118 w 144"/>
                <a:gd name="T27" fmla="*/ 59 h 126"/>
                <a:gd name="T28" fmla="*/ 73 w 144"/>
                <a:gd name="T29" fmla="*/ 104 h 126"/>
                <a:gd name="T30" fmla="*/ 72 w 144"/>
                <a:gd name="T31" fmla="*/ 105 h 126"/>
                <a:gd name="T32" fmla="*/ 71 w 144"/>
                <a:gd name="T33" fmla="*/ 104 h 126"/>
                <a:gd name="T34" fmla="*/ 25 w 144"/>
                <a:gd name="T35" fmla="*/ 59 h 126"/>
                <a:gd name="T36" fmla="*/ 18 w 144"/>
                <a:gd name="T37" fmla="*/ 41 h 126"/>
                <a:gd name="T38" fmla="*/ 41 w 144"/>
                <a:gd name="T39" fmla="*/ 18 h 126"/>
                <a:gd name="T40" fmla="*/ 58 w 144"/>
                <a:gd name="T41" fmla="*/ 26 h 126"/>
                <a:gd name="T42" fmla="*/ 72 w 144"/>
                <a:gd name="T43" fmla="*/ 40 h 126"/>
                <a:gd name="T44" fmla="*/ 85 w 144"/>
                <a:gd name="T45" fmla="*/ 26 h 126"/>
                <a:gd name="T46" fmla="*/ 102 w 144"/>
                <a:gd name="T47" fmla="*/ 18 h 126"/>
                <a:gd name="T48" fmla="*/ 126 w 144"/>
                <a:gd name="T49" fmla="*/ 41 h 126"/>
                <a:gd name="T50" fmla="*/ 118 w 144"/>
                <a:gd name="T51" fmla="*/ 5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26">
                  <a:moveTo>
                    <a:pt x="144" y="41"/>
                  </a:moveTo>
                  <a:cubicBezTo>
                    <a:pt x="144" y="18"/>
                    <a:pt x="125" y="0"/>
                    <a:pt x="102" y="0"/>
                  </a:cubicBezTo>
                  <a:cubicBezTo>
                    <a:pt x="90" y="0"/>
                    <a:pt x="79" y="5"/>
                    <a:pt x="72" y="13"/>
                  </a:cubicBezTo>
                  <a:cubicBezTo>
                    <a:pt x="64" y="5"/>
                    <a:pt x="53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53"/>
                    <a:pt x="5" y="64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63" y="122"/>
                    <a:pt x="67" y="126"/>
                    <a:pt x="72" y="126"/>
                  </a:cubicBezTo>
                  <a:cubicBezTo>
                    <a:pt x="76" y="126"/>
                    <a:pt x="81" y="122"/>
                    <a:pt x="85" y="117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9" y="64"/>
                    <a:pt x="144" y="53"/>
                    <a:pt x="144" y="41"/>
                  </a:cubicBezTo>
                  <a:close/>
                  <a:moveTo>
                    <a:pt x="118" y="59"/>
                  </a:moveTo>
                  <a:cubicBezTo>
                    <a:pt x="73" y="104"/>
                    <a:pt x="73" y="104"/>
                    <a:pt x="73" y="104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5"/>
                    <a:pt x="71" y="105"/>
                    <a:pt x="71" y="104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0" y="54"/>
                    <a:pt x="18" y="48"/>
                    <a:pt x="18" y="41"/>
                  </a:cubicBezTo>
                  <a:cubicBezTo>
                    <a:pt x="18" y="28"/>
                    <a:pt x="28" y="18"/>
                    <a:pt x="41" y="18"/>
                  </a:cubicBezTo>
                  <a:cubicBezTo>
                    <a:pt x="48" y="18"/>
                    <a:pt x="54" y="21"/>
                    <a:pt x="58" y="26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90" y="21"/>
                    <a:pt x="96" y="18"/>
                    <a:pt x="102" y="18"/>
                  </a:cubicBezTo>
                  <a:cubicBezTo>
                    <a:pt x="115" y="18"/>
                    <a:pt x="126" y="28"/>
                    <a:pt x="126" y="41"/>
                  </a:cubicBezTo>
                  <a:cubicBezTo>
                    <a:pt x="126" y="48"/>
                    <a:pt x="123" y="54"/>
                    <a:pt x="11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05" name="Freeform 47"/>
            <p:cNvSpPr>
              <a:spLocks noEditPoints="1"/>
            </p:cNvSpPr>
            <p:nvPr/>
          </p:nvSpPr>
          <p:spPr bwMode="auto">
            <a:xfrm>
              <a:off x="4125" y="2413"/>
              <a:ext cx="75" cy="75"/>
            </a:xfrm>
            <a:custGeom>
              <a:avLst/>
              <a:gdLst>
                <a:gd name="T0" fmla="*/ 31 w 61"/>
                <a:gd name="T1" fmla="*/ 0 h 61"/>
                <a:gd name="T2" fmla="*/ 0 w 61"/>
                <a:gd name="T3" fmla="*/ 30 h 61"/>
                <a:gd name="T4" fmla="*/ 31 w 61"/>
                <a:gd name="T5" fmla="*/ 61 h 61"/>
                <a:gd name="T6" fmla="*/ 61 w 61"/>
                <a:gd name="T7" fmla="*/ 30 h 61"/>
                <a:gd name="T8" fmla="*/ 31 w 61"/>
                <a:gd name="T9" fmla="*/ 0 h 61"/>
                <a:gd name="T10" fmla="*/ 31 w 61"/>
                <a:gd name="T11" fmla="*/ 55 h 61"/>
                <a:gd name="T12" fmla="*/ 6 w 61"/>
                <a:gd name="T13" fmla="*/ 30 h 61"/>
                <a:gd name="T14" fmla="*/ 31 w 61"/>
                <a:gd name="T15" fmla="*/ 5 h 61"/>
                <a:gd name="T16" fmla="*/ 55 w 61"/>
                <a:gd name="T17" fmla="*/ 30 h 61"/>
                <a:gd name="T18" fmla="*/ 31 w 61"/>
                <a:gd name="T19" fmla="*/ 55 h 61"/>
                <a:gd name="T20" fmla="*/ 27 w 61"/>
                <a:gd name="T21" fmla="*/ 15 h 61"/>
                <a:gd name="T22" fmla="*/ 34 w 61"/>
                <a:gd name="T23" fmla="*/ 15 h 61"/>
                <a:gd name="T24" fmla="*/ 34 w 61"/>
                <a:gd name="T25" fmla="*/ 23 h 61"/>
                <a:gd name="T26" fmla="*/ 27 w 61"/>
                <a:gd name="T27" fmla="*/ 23 h 61"/>
                <a:gd name="T28" fmla="*/ 27 w 61"/>
                <a:gd name="T29" fmla="*/ 15 h 61"/>
                <a:gd name="T30" fmla="*/ 38 w 61"/>
                <a:gd name="T31" fmla="*/ 45 h 61"/>
                <a:gd name="T32" fmla="*/ 23 w 61"/>
                <a:gd name="T33" fmla="*/ 45 h 61"/>
                <a:gd name="T34" fmla="*/ 23 w 61"/>
                <a:gd name="T35" fmla="*/ 42 h 61"/>
                <a:gd name="T36" fmla="*/ 27 w 61"/>
                <a:gd name="T37" fmla="*/ 42 h 61"/>
                <a:gd name="T38" fmla="*/ 27 w 61"/>
                <a:gd name="T39" fmla="*/ 30 h 61"/>
                <a:gd name="T40" fmla="*/ 23 w 61"/>
                <a:gd name="T41" fmla="*/ 30 h 61"/>
                <a:gd name="T42" fmla="*/ 23 w 61"/>
                <a:gd name="T43" fmla="*/ 26 h 61"/>
                <a:gd name="T44" fmla="*/ 34 w 61"/>
                <a:gd name="T45" fmla="*/ 26 h 61"/>
                <a:gd name="T46" fmla="*/ 34 w 61"/>
                <a:gd name="T47" fmla="*/ 42 h 61"/>
                <a:gd name="T48" fmla="*/ 38 w 61"/>
                <a:gd name="T49" fmla="*/ 42 h 61"/>
                <a:gd name="T50" fmla="*/ 38 w 61"/>
                <a:gd name="T51" fmla="*/ 4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1"/>
                    <a:pt x="31" y="61"/>
                  </a:cubicBezTo>
                  <a:cubicBezTo>
                    <a:pt x="47" y="61"/>
                    <a:pt x="61" y="47"/>
                    <a:pt x="61" y="30"/>
                  </a:cubicBezTo>
                  <a:cubicBezTo>
                    <a:pt x="61" y="13"/>
                    <a:pt x="47" y="0"/>
                    <a:pt x="31" y="0"/>
                  </a:cubicBezTo>
                  <a:close/>
                  <a:moveTo>
                    <a:pt x="31" y="55"/>
                  </a:moveTo>
                  <a:cubicBezTo>
                    <a:pt x="17" y="55"/>
                    <a:pt x="6" y="44"/>
                    <a:pt x="6" y="30"/>
                  </a:cubicBezTo>
                  <a:cubicBezTo>
                    <a:pt x="6" y="17"/>
                    <a:pt x="17" y="5"/>
                    <a:pt x="31" y="5"/>
                  </a:cubicBezTo>
                  <a:cubicBezTo>
                    <a:pt x="44" y="5"/>
                    <a:pt x="55" y="17"/>
                    <a:pt x="55" y="30"/>
                  </a:cubicBezTo>
                  <a:cubicBezTo>
                    <a:pt x="55" y="44"/>
                    <a:pt x="44" y="55"/>
                    <a:pt x="31" y="55"/>
                  </a:cubicBezTo>
                  <a:close/>
                  <a:moveTo>
                    <a:pt x="27" y="15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7" y="23"/>
                    <a:pt x="27" y="23"/>
                    <a:pt x="27" y="23"/>
                  </a:cubicBezTo>
                  <a:lnTo>
                    <a:pt x="27" y="15"/>
                  </a:lnTo>
                  <a:close/>
                  <a:moveTo>
                    <a:pt x="38" y="45"/>
                  </a:moveTo>
                  <a:cubicBezTo>
                    <a:pt x="23" y="45"/>
                    <a:pt x="23" y="45"/>
                    <a:pt x="23" y="45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8" y="42"/>
                    <a:pt x="38" y="42"/>
                    <a:pt x="38" y="42"/>
                  </a:cubicBezTo>
                  <a:lnTo>
                    <a:pt x="38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06" name="Freeform 48"/>
            <p:cNvSpPr>
              <a:spLocks noEditPoints="1"/>
            </p:cNvSpPr>
            <p:nvPr/>
          </p:nvSpPr>
          <p:spPr bwMode="auto">
            <a:xfrm>
              <a:off x="4144" y="2538"/>
              <a:ext cx="115" cy="116"/>
            </a:xfrm>
            <a:custGeom>
              <a:avLst/>
              <a:gdLst>
                <a:gd name="T0" fmla="*/ 85 w 94"/>
                <a:gd name="T1" fmla="*/ 20 h 94"/>
                <a:gd name="T2" fmla="*/ 37 w 94"/>
                <a:gd name="T3" fmla="*/ 2 h 94"/>
                <a:gd name="T4" fmla="*/ 20 w 94"/>
                <a:gd name="T5" fmla="*/ 9 h 94"/>
                <a:gd name="T6" fmla="*/ 2 w 94"/>
                <a:gd name="T7" fmla="*/ 57 h 94"/>
                <a:gd name="T8" fmla="*/ 10 w 94"/>
                <a:gd name="T9" fmla="*/ 74 h 94"/>
                <a:gd name="T10" fmla="*/ 57 w 94"/>
                <a:gd name="T11" fmla="*/ 92 h 94"/>
                <a:gd name="T12" fmla="*/ 74 w 94"/>
                <a:gd name="T13" fmla="*/ 84 h 94"/>
                <a:gd name="T14" fmla="*/ 92 w 94"/>
                <a:gd name="T15" fmla="*/ 37 h 94"/>
                <a:gd name="T16" fmla="*/ 85 w 94"/>
                <a:gd name="T17" fmla="*/ 20 h 94"/>
                <a:gd name="T18" fmla="*/ 36 w 94"/>
                <a:gd name="T19" fmla="*/ 38 h 94"/>
                <a:gd name="T20" fmla="*/ 62 w 94"/>
                <a:gd name="T21" fmla="*/ 47 h 94"/>
                <a:gd name="T22" fmla="*/ 61 w 94"/>
                <a:gd name="T23" fmla="*/ 52 h 94"/>
                <a:gd name="T24" fmla="*/ 42 w 94"/>
                <a:gd name="T25" fmla="*/ 61 h 94"/>
                <a:gd name="T26" fmla="*/ 33 w 94"/>
                <a:gd name="T27" fmla="*/ 42 h 94"/>
                <a:gd name="T28" fmla="*/ 36 w 94"/>
                <a:gd name="T29" fmla="*/ 38 h 94"/>
                <a:gd name="T30" fmla="*/ 76 w 94"/>
                <a:gd name="T31" fmla="*/ 53 h 94"/>
                <a:gd name="T32" fmla="*/ 69 w 94"/>
                <a:gd name="T33" fmla="*/ 70 h 94"/>
                <a:gd name="T34" fmla="*/ 66 w 94"/>
                <a:gd name="T35" fmla="*/ 79 h 94"/>
                <a:gd name="T36" fmla="*/ 59 w 94"/>
                <a:gd name="T37" fmla="*/ 82 h 94"/>
                <a:gd name="T38" fmla="*/ 15 w 94"/>
                <a:gd name="T39" fmla="*/ 65 h 94"/>
                <a:gd name="T40" fmla="*/ 12 w 94"/>
                <a:gd name="T41" fmla="*/ 59 h 94"/>
                <a:gd name="T42" fmla="*/ 15 w 94"/>
                <a:gd name="T43" fmla="*/ 50 h 94"/>
                <a:gd name="T44" fmla="*/ 22 w 94"/>
                <a:gd name="T45" fmla="*/ 32 h 94"/>
                <a:gd name="T46" fmla="*/ 22 w 94"/>
                <a:gd name="T47" fmla="*/ 32 h 94"/>
                <a:gd name="T48" fmla="*/ 29 w 94"/>
                <a:gd name="T49" fmla="*/ 35 h 94"/>
                <a:gd name="T50" fmla="*/ 27 w 94"/>
                <a:gd name="T51" fmla="*/ 39 h 94"/>
                <a:gd name="T52" fmla="*/ 39 w 94"/>
                <a:gd name="T53" fmla="*/ 67 h 94"/>
                <a:gd name="T54" fmla="*/ 67 w 94"/>
                <a:gd name="T55" fmla="*/ 55 h 94"/>
                <a:gd name="T56" fmla="*/ 69 w 94"/>
                <a:gd name="T57" fmla="*/ 50 h 94"/>
                <a:gd name="T58" fmla="*/ 76 w 94"/>
                <a:gd name="T59" fmla="*/ 53 h 94"/>
                <a:gd name="T60" fmla="*/ 82 w 94"/>
                <a:gd name="T61" fmla="*/ 37 h 94"/>
                <a:gd name="T62" fmla="*/ 79 w 94"/>
                <a:gd name="T63" fmla="*/ 38 h 94"/>
                <a:gd name="T64" fmla="*/ 74 w 94"/>
                <a:gd name="T65" fmla="*/ 37 h 94"/>
                <a:gd name="T66" fmla="*/ 73 w 94"/>
                <a:gd name="T67" fmla="*/ 34 h 94"/>
                <a:gd name="T68" fmla="*/ 74 w 94"/>
                <a:gd name="T69" fmla="*/ 29 h 94"/>
                <a:gd name="T70" fmla="*/ 77 w 94"/>
                <a:gd name="T71" fmla="*/ 28 h 94"/>
                <a:gd name="T72" fmla="*/ 82 w 94"/>
                <a:gd name="T73" fmla="*/ 29 h 94"/>
                <a:gd name="T74" fmla="*/ 83 w 94"/>
                <a:gd name="T75" fmla="*/ 32 h 94"/>
                <a:gd name="T76" fmla="*/ 82 w 94"/>
                <a:gd name="T77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" h="94">
                  <a:moveTo>
                    <a:pt x="85" y="20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30" y="0"/>
                    <a:pt x="23" y="3"/>
                    <a:pt x="20" y="9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0" y="64"/>
                    <a:pt x="3" y="71"/>
                    <a:pt x="10" y="7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64" y="94"/>
                    <a:pt x="71" y="91"/>
                    <a:pt x="74" y="84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4" y="30"/>
                    <a:pt x="91" y="23"/>
                    <a:pt x="85" y="20"/>
                  </a:cubicBezTo>
                  <a:close/>
                  <a:moveTo>
                    <a:pt x="36" y="38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2" y="49"/>
                    <a:pt x="61" y="50"/>
                    <a:pt x="61" y="52"/>
                  </a:cubicBezTo>
                  <a:cubicBezTo>
                    <a:pt x="58" y="60"/>
                    <a:pt x="49" y="63"/>
                    <a:pt x="42" y="61"/>
                  </a:cubicBezTo>
                  <a:cubicBezTo>
                    <a:pt x="34" y="58"/>
                    <a:pt x="31" y="49"/>
                    <a:pt x="33" y="42"/>
                  </a:cubicBezTo>
                  <a:cubicBezTo>
                    <a:pt x="34" y="40"/>
                    <a:pt x="35" y="39"/>
                    <a:pt x="36" y="38"/>
                  </a:cubicBezTo>
                  <a:close/>
                  <a:moveTo>
                    <a:pt x="76" y="53"/>
                  </a:moveTo>
                  <a:cubicBezTo>
                    <a:pt x="69" y="70"/>
                    <a:pt x="69" y="70"/>
                    <a:pt x="69" y="70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65" y="82"/>
                    <a:pt x="62" y="83"/>
                    <a:pt x="59" y="82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2" y="64"/>
                    <a:pt x="11" y="62"/>
                    <a:pt x="12" y="59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8" y="36"/>
                    <a:pt x="27" y="38"/>
                    <a:pt x="27" y="39"/>
                  </a:cubicBezTo>
                  <a:cubicBezTo>
                    <a:pt x="23" y="50"/>
                    <a:pt x="28" y="63"/>
                    <a:pt x="39" y="67"/>
                  </a:cubicBezTo>
                  <a:cubicBezTo>
                    <a:pt x="51" y="71"/>
                    <a:pt x="63" y="66"/>
                    <a:pt x="67" y="55"/>
                  </a:cubicBezTo>
                  <a:cubicBezTo>
                    <a:pt x="68" y="53"/>
                    <a:pt x="68" y="51"/>
                    <a:pt x="69" y="50"/>
                  </a:cubicBezTo>
                  <a:cubicBezTo>
                    <a:pt x="76" y="53"/>
                    <a:pt x="76" y="53"/>
                    <a:pt x="76" y="53"/>
                  </a:cubicBezTo>
                  <a:close/>
                  <a:moveTo>
                    <a:pt x="82" y="37"/>
                  </a:moveTo>
                  <a:cubicBezTo>
                    <a:pt x="81" y="38"/>
                    <a:pt x="80" y="39"/>
                    <a:pt x="79" y="3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3" y="36"/>
                    <a:pt x="72" y="35"/>
                    <a:pt x="73" y="34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5" y="28"/>
                    <a:pt x="76" y="27"/>
                    <a:pt x="77" y="28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30"/>
                    <a:pt x="84" y="31"/>
                    <a:pt x="83" y="32"/>
                  </a:cubicBezTo>
                  <a:lnTo>
                    <a:pt x="8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07" name="Freeform 49"/>
            <p:cNvSpPr>
              <a:spLocks noEditPoints="1"/>
            </p:cNvSpPr>
            <p:nvPr/>
          </p:nvSpPr>
          <p:spPr bwMode="auto">
            <a:xfrm>
              <a:off x="4215" y="2015"/>
              <a:ext cx="65" cy="65"/>
            </a:xfrm>
            <a:custGeom>
              <a:avLst/>
              <a:gdLst>
                <a:gd name="T0" fmla="*/ 44 w 53"/>
                <a:gd name="T1" fmla="*/ 0 h 53"/>
                <a:gd name="T2" fmla="*/ 9 w 53"/>
                <a:gd name="T3" fmla="*/ 0 h 53"/>
                <a:gd name="T4" fmla="*/ 0 w 53"/>
                <a:gd name="T5" fmla="*/ 9 h 53"/>
                <a:gd name="T6" fmla="*/ 0 w 53"/>
                <a:gd name="T7" fmla="*/ 44 h 53"/>
                <a:gd name="T8" fmla="*/ 9 w 53"/>
                <a:gd name="T9" fmla="*/ 53 h 53"/>
                <a:gd name="T10" fmla="*/ 44 w 53"/>
                <a:gd name="T11" fmla="*/ 53 h 53"/>
                <a:gd name="T12" fmla="*/ 53 w 53"/>
                <a:gd name="T13" fmla="*/ 44 h 53"/>
                <a:gd name="T14" fmla="*/ 53 w 53"/>
                <a:gd name="T15" fmla="*/ 9 h 53"/>
                <a:gd name="T16" fmla="*/ 44 w 53"/>
                <a:gd name="T17" fmla="*/ 0 h 53"/>
                <a:gd name="T18" fmla="*/ 20 w 53"/>
                <a:gd name="T19" fmla="*/ 43 h 53"/>
                <a:gd name="T20" fmla="*/ 13 w 53"/>
                <a:gd name="T21" fmla="*/ 43 h 53"/>
                <a:gd name="T22" fmla="*/ 13 w 53"/>
                <a:gd name="T23" fmla="*/ 20 h 53"/>
                <a:gd name="T24" fmla="*/ 20 w 53"/>
                <a:gd name="T25" fmla="*/ 20 h 53"/>
                <a:gd name="T26" fmla="*/ 20 w 53"/>
                <a:gd name="T27" fmla="*/ 43 h 53"/>
                <a:gd name="T28" fmla="*/ 17 w 53"/>
                <a:gd name="T29" fmla="*/ 16 h 53"/>
                <a:gd name="T30" fmla="*/ 13 w 53"/>
                <a:gd name="T31" fmla="*/ 13 h 53"/>
                <a:gd name="T32" fmla="*/ 17 w 53"/>
                <a:gd name="T33" fmla="*/ 10 h 53"/>
                <a:gd name="T34" fmla="*/ 20 w 53"/>
                <a:gd name="T35" fmla="*/ 13 h 53"/>
                <a:gd name="T36" fmla="*/ 17 w 53"/>
                <a:gd name="T37" fmla="*/ 16 h 53"/>
                <a:gd name="T38" fmla="*/ 43 w 53"/>
                <a:gd name="T39" fmla="*/ 43 h 53"/>
                <a:gd name="T40" fmla="*/ 37 w 53"/>
                <a:gd name="T41" fmla="*/ 43 h 53"/>
                <a:gd name="T42" fmla="*/ 37 w 53"/>
                <a:gd name="T43" fmla="*/ 30 h 53"/>
                <a:gd name="T44" fmla="*/ 33 w 53"/>
                <a:gd name="T45" fmla="*/ 26 h 53"/>
                <a:gd name="T46" fmla="*/ 30 w 53"/>
                <a:gd name="T47" fmla="*/ 30 h 53"/>
                <a:gd name="T48" fmla="*/ 30 w 53"/>
                <a:gd name="T49" fmla="*/ 43 h 53"/>
                <a:gd name="T50" fmla="*/ 23 w 53"/>
                <a:gd name="T51" fmla="*/ 43 h 53"/>
                <a:gd name="T52" fmla="*/ 23 w 53"/>
                <a:gd name="T53" fmla="*/ 20 h 53"/>
                <a:gd name="T54" fmla="*/ 30 w 53"/>
                <a:gd name="T55" fmla="*/ 20 h 53"/>
                <a:gd name="T56" fmla="*/ 30 w 53"/>
                <a:gd name="T57" fmla="*/ 24 h 53"/>
                <a:gd name="T58" fmla="*/ 36 w 53"/>
                <a:gd name="T59" fmla="*/ 20 h 53"/>
                <a:gd name="T60" fmla="*/ 43 w 53"/>
                <a:gd name="T61" fmla="*/ 28 h 53"/>
                <a:gd name="T62" fmla="*/ 43 w 53"/>
                <a:gd name="T63" fmla="*/ 4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3" h="53">
                  <a:moveTo>
                    <a:pt x="4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4" y="53"/>
                    <a:pt x="9" y="53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9" y="53"/>
                    <a:pt x="53" y="49"/>
                    <a:pt x="53" y="44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4"/>
                    <a:pt x="49" y="0"/>
                    <a:pt x="44" y="0"/>
                  </a:cubicBezTo>
                  <a:close/>
                  <a:moveTo>
                    <a:pt x="20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20" y="20"/>
                    <a:pt x="20" y="20"/>
                    <a:pt x="20" y="20"/>
                  </a:cubicBezTo>
                  <a:lnTo>
                    <a:pt x="20" y="43"/>
                  </a:lnTo>
                  <a:close/>
                  <a:moveTo>
                    <a:pt x="17" y="16"/>
                  </a:moveTo>
                  <a:cubicBezTo>
                    <a:pt x="15" y="16"/>
                    <a:pt x="13" y="15"/>
                    <a:pt x="13" y="13"/>
                  </a:cubicBezTo>
                  <a:cubicBezTo>
                    <a:pt x="13" y="11"/>
                    <a:pt x="15" y="10"/>
                    <a:pt x="17" y="10"/>
                  </a:cubicBezTo>
                  <a:cubicBezTo>
                    <a:pt x="18" y="10"/>
                    <a:pt x="20" y="11"/>
                    <a:pt x="20" y="13"/>
                  </a:cubicBezTo>
                  <a:cubicBezTo>
                    <a:pt x="20" y="15"/>
                    <a:pt x="18" y="16"/>
                    <a:pt x="17" y="16"/>
                  </a:cubicBezTo>
                  <a:close/>
                  <a:moveTo>
                    <a:pt x="43" y="43"/>
                  </a:moveTo>
                  <a:cubicBezTo>
                    <a:pt x="37" y="43"/>
                    <a:pt x="37" y="43"/>
                    <a:pt x="37" y="43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8"/>
                    <a:pt x="35" y="26"/>
                    <a:pt x="33" y="26"/>
                  </a:cubicBezTo>
                  <a:cubicBezTo>
                    <a:pt x="31" y="26"/>
                    <a:pt x="30" y="28"/>
                    <a:pt x="30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2"/>
                    <a:pt x="33" y="20"/>
                    <a:pt x="36" y="20"/>
                  </a:cubicBezTo>
                  <a:cubicBezTo>
                    <a:pt x="40" y="20"/>
                    <a:pt x="43" y="23"/>
                    <a:pt x="43" y="28"/>
                  </a:cubicBezTo>
                  <a:lnTo>
                    <a:pt x="43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08" name="Freeform 50"/>
            <p:cNvSpPr>
              <a:spLocks noEditPoints="1"/>
            </p:cNvSpPr>
            <p:nvPr/>
          </p:nvSpPr>
          <p:spPr bwMode="auto">
            <a:xfrm>
              <a:off x="4159" y="1925"/>
              <a:ext cx="119" cy="75"/>
            </a:xfrm>
            <a:custGeom>
              <a:avLst/>
              <a:gdLst>
                <a:gd name="T0" fmla="*/ 36 w 119"/>
                <a:gd name="T1" fmla="*/ 52 h 75"/>
                <a:gd name="T2" fmla="*/ 36 w 119"/>
                <a:gd name="T3" fmla="*/ 30 h 75"/>
                <a:gd name="T4" fmla="*/ 59 w 119"/>
                <a:gd name="T5" fmla="*/ 30 h 75"/>
                <a:gd name="T6" fmla="*/ 29 w 119"/>
                <a:gd name="T7" fmla="*/ 0 h 75"/>
                <a:gd name="T8" fmla="*/ 0 w 119"/>
                <a:gd name="T9" fmla="*/ 30 h 75"/>
                <a:gd name="T10" fmla="*/ 22 w 119"/>
                <a:gd name="T11" fmla="*/ 30 h 75"/>
                <a:gd name="T12" fmla="*/ 22 w 119"/>
                <a:gd name="T13" fmla="*/ 68 h 75"/>
                <a:gd name="T14" fmla="*/ 66 w 119"/>
                <a:gd name="T15" fmla="*/ 68 h 75"/>
                <a:gd name="T16" fmla="*/ 51 w 119"/>
                <a:gd name="T17" fmla="*/ 52 h 75"/>
                <a:gd name="T18" fmla="*/ 36 w 119"/>
                <a:gd name="T19" fmla="*/ 52 h 75"/>
                <a:gd name="T20" fmla="*/ 97 w 119"/>
                <a:gd name="T21" fmla="*/ 45 h 75"/>
                <a:gd name="T22" fmla="*/ 97 w 119"/>
                <a:gd name="T23" fmla="*/ 8 h 75"/>
                <a:gd name="T24" fmla="*/ 51 w 119"/>
                <a:gd name="T25" fmla="*/ 8 h 75"/>
                <a:gd name="T26" fmla="*/ 66 w 119"/>
                <a:gd name="T27" fmla="*/ 22 h 75"/>
                <a:gd name="T28" fmla="*/ 81 w 119"/>
                <a:gd name="T29" fmla="*/ 22 h 75"/>
                <a:gd name="T30" fmla="*/ 81 w 119"/>
                <a:gd name="T31" fmla="*/ 45 h 75"/>
                <a:gd name="T32" fmla="*/ 59 w 119"/>
                <a:gd name="T33" fmla="*/ 45 h 75"/>
                <a:gd name="T34" fmla="*/ 89 w 119"/>
                <a:gd name="T35" fmla="*/ 75 h 75"/>
                <a:gd name="T36" fmla="*/ 119 w 119"/>
                <a:gd name="T37" fmla="*/ 45 h 75"/>
                <a:gd name="T38" fmla="*/ 97 w 119"/>
                <a:gd name="T39" fmla="*/ 4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9" h="75">
                  <a:moveTo>
                    <a:pt x="36" y="52"/>
                  </a:moveTo>
                  <a:lnTo>
                    <a:pt x="36" y="30"/>
                  </a:lnTo>
                  <a:lnTo>
                    <a:pt x="59" y="30"/>
                  </a:lnTo>
                  <a:lnTo>
                    <a:pt x="29" y="0"/>
                  </a:lnTo>
                  <a:lnTo>
                    <a:pt x="0" y="30"/>
                  </a:lnTo>
                  <a:lnTo>
                    <a:pt x="22" y="30"/>
                  </a:lnTo>
                  <a:lnTo>
                    <a:pt x="22" y="68"/>
                  </a:lnTo>
                  <a:lnTo>
                    <a:pt x="66" y="68"/>
                  </a:lnTo>
                  <a:lnTo>
                    <a:pt x="51" y="52"/>
                  </a:lnTo>
                  <a:lnTo>
                    <a:pt x="36" y="52"/>
                  </a:lnTo>
                  <a:close/>
                  <a:moveTo>
                    <a:pt x="97" y="45"/>
                  </a:moveTo>
                  <a:lnTo>
                    <a:pt x="97" y="8"/>
                  </a:lnTo>
                  <a:lnTo>
                    <a:pt x="51" y="8"/>
                  </a:lnTo>
                  <a:lnTo>
                    <a:pt x="66" y="22"/>
                  </a:lnTo>
                  <a:lnTo>
                    <a:pt x="81" y="22"/>
                  </a:lnTo>
                  <a:lnTo>
                    <a:pt x="81" y="45"/>
                  </a:lnTo>
                  <a:lnTo>
                    <a:pt x="59" y="45"/>
                  </a:lnTo>
                  <a:lnTo>
                    <a:pt x="89" y="75"/>
                  </a:lnTo>
                  <a:lnTo>
                    <a:pt x="119" y="45"/>
                  </a:lnTo>
                  <a:lnTo>
                    <a:pt x="9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09" name="Freeform 51"/>
            <p:cNvSpPr>
              <a:spLocks noEditPoints="1"/>
            </p:cNvSpPr>
            <p:nvPr/>
          </p:nvSpPr>
          <p:spPr bwMode="auto">
            <a:xfrm>
              <a:off x="4261" y="1531"/>
              <a:ext cx="122" cy="123"/>
            </a:xfrm>
            <a:custGeom>
              <a:avLst/>
              <a:gdLst>
                <a:gd name="T0" fmla="*/ 96 w 100"/>
                <a:gd name="T1" fmla="*/ 85 h 100"/>
                <a:gd name="T2" fmla="*/ 73 w 100"/>
                <a:gd name="T3" fmla="*/ 65 h 100"/>
                <a:gd name="T4" fmla="*/ 66 w 100"/>
                <a:gd name="T5" fmla="*/ 61 h 100"/>
                <a:gd name="T6" fmla="*/ 74 w 100"/>
                <a:gd name="T7" fmla="*/ 37 h 100"/>
                <a:gd name="T8" fmla="*/ 37 w 100"/>
                <a:gd name="T9" fmla="*/ 0 h 100"/>
                <a:gd name="T10" fmla="*/ 0 w 100"/>
                <a:gd name="T11" fmla="*/ 37 h 100"/>
                <a:gd name="T12" fmla="*/ 37 w 100"/>
                <a:gd name="T13" fmla="*/ 75 h 100"/>
                <a:gd name="T14" fmla="*/ 61 w 100"/>
                <a:gd name="T15" fmla="*/ 66 h 100"/>
                <a:gd name="T16" fmla="*/ 64 w 100"/>
                <a:gd name="T17" fmla="*/ 73 h 100"/>
                <a:gd name="T18" fmla="*/ 84 w 100"/>
                <a:gd name="T19" fmla="*/ 96 h 100"/>
                <a:gd name="T20" fmla="*/ 97 w 100"/>
                <a:gd name="T21" fmla="*/ 97 h 100"/>
                <a:gd name="T22" fmla="*/ 96 w 100"/>
                <a:gd name="T23" fmla="*/ 85 h 100"/>
                <a:gd name="T24" fmla="*/ 37 w 100"/>
                <a:gd name="T25" fmla="*/ 62 h 100"/>
                <a:gd name="T26" fmla="*/ 12 w 100"/>
                <a:gd name="T27" fmla="*/ 37 h 100"/>
                <a:gd name="T28" fmla="*/ 37 w 100"/>
                <a:gd name="T29" fmla="*/ 12 h 100"/>
                <a:gd name="T30" fmla="*/ 62 w 100"/>
                <a:gd name="T31" fmla="*/ 37 h 100"/>
                <a:gd name="T32" fmla="*/ 37 w 100"/>
                <a:gd name="T33" fmla="*/ 6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100">
                  <a:moveTo>
                    <a:pt x="96" y="85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70" y="62"/>
                    <a:pt x="68" y="61"/>
                    <a:pt x="66" y="61"/>
                  </a:cubicBezTo>
                  <a:cubicBezTo>
                    <a:pt x="71" y="55"/>
                    <a:pt x="74" y="46"/>
                    <a:pt x="74" y="37"/>
                  </a:cubicBezTo>
                  <a:cubicBezTo>
                    <a:pt x="74" y="17"/>
                    <a:pt x="58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5"/>
                    <a:pt x="37" y="75"/>
                  </a:cubicBezTo>
                  <a:cubicBezTo>
                    <a:pt x="46" y="75"/>
                    <a:pt x="55" y="71"/>
                    <a:pt x="61" y="66"/>
                  </a:cubicBezTo>
                  <a:cubicBezTo>
                    <a:pt x="61" y="68"/>
                    <a:pt x="62" y="70"/>
                    <a:pt x="64" y="73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8" y="100"/>
                    <a:pt x="94" y="100"/>
                    <a:pt x="97" y="97"/>
                  </a:cubicBezTo>
                  <a:cubicBezTo>
                    <a:pt x="100" y="94"/>
                    <a:pt x="100" y="88"/>
                    <a:pt x="96" y="85"/>
                  </a:cubicBezTo>
                  <a:close/>
                  <a:moveTo>
                    <a:pt x="37" y="62"/>
                  </a:moveTo>
                  <a:cubicBezTo>
                    <a:pt x="23" y="62"/>
                    <a:pt x="12" y="51"/>
                    <a:pt x="12" y="37"/>
                  </a:cubicBezTo>
                  <a:cubicBezTo>
                    <a:pt x="12" y="23"/>
                    <a:pt x="23" y="12"/>
                    <a:pt x="37" y="12"/>
                  </a:cubicBezTo>
                  <a:cubicBezTo>
                    <a:pt x="51" y="12"/>
                    <a:pt x="62" y="23"/>
                    <a:pt x="62" y="37"/>
                  </a:cubicBezTo>
                  <a:cubicBezTo>
                    <a:pt x="62" y="51"/>
                    <a:pt x="51" y="62"/>
                    <a:pt x="37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10" name="Freeform 52"/>
            <p:cNvSpPr>
              <a:spLocks/>
            </p:cNvSpPr>
            <p:nvPr/>
          </p:nvSpPr>
          <p:spPr bwMode="auto">
            <a:xfrm>
              <a:off x="4134" y="1516"/>
              <a:ext cx="152" cy="148"/>
            </a:xfrm>
            <a:custGeom>
              <a:avLst/>
              <a:gdLst>
                <a:gd name="T0" fmla="*/ 78 w 124"/>
                <a:gd name="T1" fmla="*/ 84 h 120"/>
                <a:gd name="T2" fmla="*/ 75 w 124"/>
                <a:gd name="T3" fmla="*/ 75 h 120"/>
                <a:gd name="T4" fmla="*/ 86 w 124"/>
                <a:gd name="T5" fmla="*/ 54 h 120"/>
                <a:gd name="T6" fmla="*/ 89 w 124"/>
                <a:gd name="T7" fmla="*/ 37 h 120"/>
                <a:gd name="T8" fmla="*/ 62 w 124"/>
                <a:gd name="T9" fmla="*/ 0 h 120"/>
                <a:gd name="T10" fmla="*/ 36 w 124"/>
                <a:gd name="T11" fmla="*/ 37 h 120"/>
                <a:gd name="T12" fmla="*/ 39 w 124"/>
                <a:gd name="T13" fmla="*/ 54 h 120"/>
                <a:gd name="T14" fmla="*/ 50 w 124"/>
                <a:gd name="T15" fmla="*/ 75 h 120"/>
                <a:gd name="T16" fmla="*/ 47 w 124"/>
                <a:gd name="T17" fmla="*/ 84 h 120"/>
                <a:gd name="T18" fmla="*/ 0 w 124"/>
                <a:gd name="T19" fmla="*/ 120 h 120"/>
                <a:gd name="T20" fmla="*/ 62 w 124"/>
                <a:gd name="T21" fmla="*/ 120 h 120"/>
                <a:gd name="T22" fmla="*/ 124 w 124"/>
                <a:gd name="T23" fmla="*/ 120 h 120"/>
                <a:gd name="T24" fmla="*/ 78 w 124"/>
                <a:gd name="T25" fmla="*/ 8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20">
                  <a:moveTo>
                    <a:pt x="78" y="84"/>
                  </a:moveTo>
                  <a:cubicBezTo>
                    <a:pt x="75" y="84"/>
                    <a:pt x="75" y="75"/>
                    <a:pt x="75" y="75"/>
                  </a:cubicBezTo>
                  <a:cubicBezTo>
                    <a:pt x="75" y="75"/>
                    <a:pt x="84" y="66"/>
                    <a:pt x="86" y="54"/>
                  </a:cubicBezTo>
                  <a:cubicBezTo>
                    <a:pt x="91" y="54"/>
                    <a:pt x="94" y="41"/>
                    <a:pt x="89" y="37"/>
                  </a:cubicBezTo>
                  <a:cubicBezTo>
                    <a:pt x="89" y="32"/>
                    <a:pt x="96" y="0"/>
                    <a:pt x="62" y="0"/>
                  </a:cubicBezTo>
                  <a:cubicBezTo>
                    <a:pt x="29" y="0"/>
                    <a:pt x="36" y="32"/>
                    <a:pt x="36" y="37"/>
                  </a:cubicBezTo>
                  <a:cubicBezTo>
                    <a:pt x="31" y="41"/>
                    <a:pt x="34" y="54"/>
                    <a:pt x="39" y="54"/>
                  </a:cubicBezTo>
                  <a:cubicBezTo>
                    <a:pt x="41" y="66"/>
                    <a:pt x="50" y="75"/>
                    <a:pt x="50" y="75"/>
                  </a:cubicBezTo>
                  <a:cubicBezTo>
                    <a:pt x="50" y="75"/>
                    <a:pt x="50" y="84"/>
                    <a:pt x="47" y="84"/>
                  </a:cubicBezTo>
                  <a:cubicBezTo>
                    <a:pt x="37" y="86"/>
                    <a:pt x="0" y="102"/>
                    <a:pt x="0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4" y="102"/>
                    <a:pt x="88" y="86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11" name="Freeform 53"/>
            <p:cNvSpPr>
              <a:spLocks noEditPoints="1"/>
            </p:cNvSpPr>
            <p:nvPr/>
          </p:nvSpPr>
          <p:spPr bwMode="auto">
            <a:xfrm>
              <a:off x="4164" y="2658"/>
              <a:ext cx="50" cy="81"/>
            </a:xfrm>
            <a:custGeom>
              <a:avLst/>
              <a:gdLst>
                <a:gd name="T0" fmla="*/ 21 w 41"/>
                <a:gd name="T1" fmla="*/ 0 h 66"/>
                <a:gd name="T2" fmla="*/ 0 w 41"/>
                <a:gd name="T3" fmla="*/ 21 h 66"/>
                <a:gd name="T4" fmla="*/ 21 w 41"/>
                <a:gd name="T5" fmla="*/ 66 h 66"/>
                <a:gd name="T6" fmla="*/ 41 w 41"/>
                <a:gd name="T7" fmla="*/ 21 h 66"/>
                <a:gd name="T8" fmla="*/ 21 w 41"/>
                <a:gd name="T9" fmla="*/ 0 h 66"/>
                <a:gd name="T10" fmla="*/ 21 w 41"/>
                <a:gd name="T11" fmla="*/ 34 h 66"/>
                <a:gd name="T12" fmla="*/ 8 w 41"/>
                <a:gd name="T13" fmla="*/ 21 h 66"/>
                <a:gd name="T14" fmla="*/ 21 w 41"/>
                <a:gd name="T15" fmla="*/ 8 h 66"/>
                <a:gd name="T16" fmla="*/ 33 w 41"/>
                <a:gd name="T17" fmla="*/ 21 h 66"/>
                <a:gd name="T18" fmla="*/ 21 w 41"/>
                <a:gd name="T19" fmla="*/ 34 h 66"/>
                <a:gd name="T20" fmla="*/ 13 w 41"/>
                <a:gd name="T21" fmla="*/ 21 h 66"/>
                <a:gd name="T22" fmla="*/ 21 w 41"/>
                <a:gd name="T23" fmla="*/ 29 h 66"/>
                <a:gd name="T24" fmla="*/ 29 w 41"/>
                <a:gd name="T25" fmla="*/ 21 h 66"/>
                <a:gd name="T26" fmla="*/ 21 w 41"/>
                <a:gd name="T27" fmla="*/ 13 h 66"/>
                <a:gd name="T28" fmla="*/ 13 w 41"/>
                <a:gd name="T29" fmla="*/ 2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66">
                  <a:moveTo>
                    <a:pt x="21" y="0"/>
                  </a:moveTo>
                  <a:cubicBezTo>
                    <a:pt x="9" y="0"/>
                    <a:pt x="0" y="10"/>
                    <a:pt x="0" y="21"/>
                  </a:cubicBezTo>
                  <a:cubicBezTo>
                    <a:pt x="0" y="42"/>
                    <a:pt x="21" y="66"/>
                    <a:pt x="21" y="66"/>
                  </a:cubicBezTo>
                  <a:cubicBezTo>
                    <a:pt x="21" y="66"/>
                    <a:pt x="41" y="42"/>
                    <a:pt x="41" y="21"/>
                  </a:cubicBezTo>
                  <a:cubicBezTo>
                    <a:pt x="41" y="10"/>
                    <a:pt x="32" y="0"/>
                    <a:pt x="21" y="0"/>
                  </a:cubicBezTo>
                  <a:close/>
                  <a:moveTo>
                    <a:pt x="21" y="34"/>
                  </a:moveTo>
                  <a:cubicBezTo>
                    <a:pt x="14" y="34"/>
                    <a:pt x="8" y="28"/>
                    <a:pt x="8" y="21"/>
                  </a:cubicBezTo>
                  <a:cubicBezTo>
                    <a:pt x="8" y="14"/>
                    <a:pt x="14" y="8"/>
                    <a:pt x="21" y="8"/>
                  </a:cubicBezTo>
                  <a:cubicBezTo>
                    <a:pt x="28" y="8"/>
                    <a:pt x="33" y="14"/>
                    <a:pt x="33" y="21"/>
                  </a:cubicBezTo>
                  <a:cubicBezTo>
                    <a:pt x="33" y="28"/>
                    <a:pt x="28" y="34"/>
                    <a:pt x="21" y="34"/>
                  </a:cubicBezTo>
                  <a:close/>
                  <a:moveTo>
                    <a:pt x="13" y="21"/>
                  </a:moveTo>
                  <a:cubicBezTo>
                    <a:pt x="13" y="25"/>
                    <a:pt x="16" y="29"/>
                    <a:pt x="21" y="29"/>
                  </a:cubicBezTo>
                  <a:cubicBezTo>
                    <a:pt x="25" y="29"/>
                    <a:pt x="29" y="25"/>
                    <a:pt x="29" y="21"/>
                  </a:cubicBezTo>
                  <a:cubicBezTo>
                    <a:pt x="29" y="17"/>
                    <a:pt x="25" y="13"/>
                    <a:pt x="21" y="13"/>
                  </a:cubicBezTo>
                  <a:cubicBezTo>
                    <a:pt x="16" y="13"/>
                    <a:pt x="13" y="17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12" name="Freeform 54"/>
            <p:cNvSpPr>
              <a:spLocks noEditPoints="1"/>
            </p:cNvSpPr>
            <p:nvPr/>
          </p:nvSpPr>
          <p:spPr bwMode="auto">
            <a:xfrm>
              <a:off x="4108" y="2745"/>
              <a:ext cx="79" cy="105"/>
            </a:xfrm>
            <a:custGeom>
              <a:avLst/>
              <a:gdLst>
                <a:gd name="T0" fmla="*/ 58 w 64"/>
                <a:gd name="T1" fmla="*/ 9 h 86"/>
                <a:gd name="T2" fmla="*/ 24 w 64"/>
                <a:gd name="T3" fmla="*/ 1 h 86"/>
                <a:gd name="T4" fmla="*/ 16 w 64"/>
                <a:gd name="T5" fmla="*/ 7 h 86"/>
                <a:gd name="T6" fmla="*/ 1 w 64"/>
                <a:gd name="T7" fmla="*/ 68 h 86"/>
                <a:gd name="T8" fmla="*/ 6 w 64"/>
                <a:gd name="T9" fmla="*/ 77 h 86"/>
                <a:gd name="T10" fmla="*/ 39 w 64"/>
                <a:gd name="T11" fmla="*/ 85 h 86"/>
                <a:gd name="T12" fmla="*/ 48 w 64"/>
                <a:gd name="T13" fmla="*/ 80 h 86"/>
                <a:gd name="T14" fmla="*/ 63 w 64"/>
                <a:gd name="T15" fmla="*/ 18 h 86"/>
                <a:gd name="T16" fmla="*/ 58 w 64"/>
                <a:gd name="T17" fmla="*/ 9 h 86"/>
                <a:gd name="T18" fmla="*/ 31 w 64"/>
                <a:gd name="T19" fmla="*/ 7 h 86"/>
                <a:gd name="T20" fmla="*/ 50 w 64"/>
                <a:gd name="T21" fmla="*/ 11 h 86"/>
                <a:gd name="T22" fmla="*/ 49 w 64"/>
                <a:gd name="T23" fmla="*/ 13 h 86"/>
                <a:gd name="T24" fmla="*/ 30 w 64"/>
                <a:gd name="T25" fmla="*/ 9 h 86"/>
                <a:gd name="T26" fmla="*/ 31 w 64"/>
                <a:gd name="T27" fmla="*/ 7 h 86"/>
                <a:gd name="T28" fmla="*/ 24 w 64"/>
                <a:gd name="T29" fmla="*/ 76 h 86"/>
                <a:gd name="T30" fmla="*/ 20 w 64"/>
                <a:gd name="T31" fmla="*/ 70 h 86"/>
                <a:gd name="T32" fmla="*/ 26 w 64"/>
                <a:gd name="T33" fmla="*/ 67 h 86"/>
                <a:gd name="T34" fmla="*/ 30 w 64"/>
                <a:gd name="T35" fmla="*/ 73 h 86"/>
                <a:gd name="T36" fmla="*/ 24 w 64"/>
                <a:gd name="T37" fmla="*/ 76 h 86"/>
                <a:gd name="T38" fmla="*/ 46 w 64"/>
                <a:gd name="T39" fmla="*/ 67 h 86"/>
                <a:gd name="T40" fmla="*/ 8 w 64"/>
                <a:gd name="T41" fmla="*/ 57 h 86"/>
                <a:gd name="T42" fmla="*/ 20 w 64"/>
                <a:gd name="T43" fmla="*/ 10 h 86"/>
                <a:gd name="T44" fmla="*/ 58 w 64"/>
                <a:gd name="T45" fmla="*/ 19 h 86"/>
                <a:gd name="T46" fmla="*/ 46 w 64"/>
                <a:gd name="T47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86">
                  <a:moveTo>
                    <a:pt x="58" y="9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21" y="0"/>
                    <a:pt x="17" y="3"/>
                    <a:pt x="16" y="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72"/>
                    <a:pt x="2" y="76"/>
                    <a:pt x="6" y="77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43" y="86"/>
                    <a:pt x="47" y="84"/>
                    <a:pt x="48" y="80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4" y="14"/>
                    <a:pt x="61" y="10"/>
                    <a:pt x="58" y="9"/>
                  </a:cubicBezTo>
                  <a:close/>
                  <a:moveTo>
                    <a:pt x="31" y="7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0" y="9"/>
                    <a:pt x="30" y="9"/>
                    <a:pt x="30" y="9"/>
                  </a:cubicBezTo>
                  <a:lnTo>
                    <a:pt x="31" y="7"/>
                  </a:lnTo>
                  <a:close/>
                  <a:moveTo>
                    <a:pt x="24" y="76"/>
                  </a:moveTo>
                  <a:cubicBezTo>
                    <a:pt x="21" y="76"/>
                    <a:pt x="19" y="73"/>
                    <a:pt x="20" y="70"/>
                  </a:cubicBezTo>
                  <a:cubicBezTo>
                    <a:pt x="21" y="68"/>
                    <a:pt x="23" y="66"/>
                    <a:pt x="26" y="67"/>
                  </a:cubicBezTo>
                  <a:cubicBezTo>
                    <a:pt x="29" y="67"/>
                    <a:pt x="30" y="70"/>
                    <a:pt x="30" y="73"/>
                  </a:cubicBezTo>
                  <a:cubicBezTo>
                    <a:pt x="29" y="75"/>
                    <a:pt x="26" y="77"/>
                    <a:pt x="24" y="76"/>
                  </a:cubicBezTo>
                  <a:close/>
                  <a:moveTo>
                    <a:pt x="46" y="67"/>
                  </a:moveTo>
                  <a:cubicBezTo>
                    <a:pt x="8" y="57"/>
                    <a:pt x="8" y="57"/>
                    <a:pt x="8" y="5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58" y="19"/>
                    <a:pt x="58" y="19"/>
                    <a:pt x="58" y="19"/>
                  </a:cubicBezTo>
                  <a:lnTo>
                    <a:pt x="46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13" name="Freeform 55"/>
            <p:cNvSpPr>
              <a:spLocks noEditPoints="1"/>
            </p:cNvSpPr>
            <p:nvPr/>
          </p:nvSpPr>
          <p:spPr bwMode="auto">
            <a:xfrm>
              <a:off x="4091" y="2019"/>
              <a:ext cx="106" cy="80"/>
            </a:xfrm>
            <a:custGeom>
              <a:avLst/>
              <a:gdLst>
                <a:gd name="T0" fmla="*/ 75 w 86"/>
                <a:gd name="T1" fmla="*/ 11 h 65"/>
                <a:gd name="T2" fmla="*/ 75 w 86"/>
                <a:gd name="T3" fmla="*/ 0 h 65"/>
                <a:gd name="T4" fmla="*/ 0 w 86"/>
                <a:gd name="T5" fmla="*/ 0 h 65"/>
                <a:gd name="T6" fmla="*/ 0 w 86"/>
                <a:gd name="T7" fmla="*/ 59 h 65"/>
                <a:gd name="T8" fmla="*/ 5 w 86"/>
                <a:gd name="T9" fmla="*/ 65 h 65"/>
                <a:gd name="T10" fmla="*/ 78 w 86"/>
                <a:gd name="T11" fmla="*/ 65 h 65"/>
                <a:gd name="T12" fmla="*/ 86 w 86"/>
                <a:gd name="T13" fmla="*/ 57 h 65"/>
                <a:gd name="T14" fmla="*/ 86 w 86"/>
                <a:gd name="T15" fmla="*/ 11 h 65"/>
                <a:gd name="T16" fmla="*/ 75 w 86"/>
                <a:gd name="T17" fmla="*/ 11 h 65"/>
                <a:gd name="T18" fmla="*/ 70 w 86"/>
                <a:gd name="T19" fmla="*/ 59 h 65"/>
                <a:gd name="T20" fmla="*/ 5 w 86"/>
                <a:gd name="T21" fmla="*/ 59 h 65"/>
                <a:gd name="T22" fmla="*/ 5 w 86"/>
                <a:gd name="T23" fmla="*/ 5 h 65"/>
                <a:gd name="T24" fmla="*/ 70 w 86"/>
                <a:gd name="T25" fmla="*/ 5 h 65"/>
                <a:gd name="T26" fmla="*/ 70 w 86"/>
                <a:gd name="T27" fmla="*/ 59 h 65"/>
                <a:gd name="T28" fmla="*/ 10 w 86"/>
                <a:gd name="T29" fmla="*/ 16 h 65"/>
                <a:gd name="T30" fmla="*/ 64 w 86"/>
                <a:gd name="T31" fmla="*/ 16 h 65"/>
                <a:gd name="T32" fmla="*/ 64 w 86"/>
                <a:gd name="T33" fmla="*/ 22 h 65"/>
                <a:gd name="T34" fmla="*/ 10 w 86"/>
                <a:gd name="T35" fmla="*/ 22 h 65"/>
                <a:gd name="T36" fmla="*/ 10 w 86"/>
                <a:gd name="T37" fmla="*/ 16 h 65"/>
                <a:gd name="T38" fmla="*/ 43 w 86"/>
                <a:gd name="T39" fmla="*/ 27 h 65"/>
                <a:gd name="T40" fmla="*/ 64 w 86"/>
                <a:gd name="T41" fmla="*/ 27 h 65"/>
                <a:gd name="T42" fmla="*/ 64 w 86"/>
                <a:gd name="T43" fmla="*/ 32 h 65"/>
                <a:gd name="T44" fmla="*/ 43 w 86"/>
                <a:gd name="T45" fmla="*/ 32 h 65"/>
                <a:gd name="T46" fmla="*/ 43 w 86"/>
                <a:gd name="T47" fmla="*/ 27 h 65"/>
                <a:gd name="T48" fmla="*/ 43 w 86"/>
                <a:gd name="T49" fmla="*/ 38 h 65"/>
                <a:gd name="T50" fmla="*/ 64 w 86"/>
                <a:gd name="T51" fmla="*/ 38 h 65"/>
                <a:gd name="T52" fmla="*/ 64 w 86"/>
                <a:gd name="T53" fmla="*/ 43 h 65"/>
                <a:gd name="T54" fmla="*/ 43 w 86"/>
                <a:gd name="T55" fmla="*/ 43 h 65"/>
                <a:gd name="T56" fmla="*/ 43 w 86"/>
                <a:gd name="T57" fmla="*/ 38 h 65"/>
                <a:gd name="T58" fmla="*/ 43 w 86"/>
                <a:gd name="T59" fmla="*/ 49 h 65"/>
                <a:gd name="T60" fmla="*/ 59 w 86"/>
                <a:gd name="T61" fmla="*/ 49 h 65"/>
                <a:gd name="T62" fmla="*/ 59 w 86"/>
                <a:gd name="T63" fmla="*/ 54 h 65"/>
                <a:gd name="T64" fmla="*/ 43 w 86"/>
                <a:gd name="T65" fmla="*/ 54 h 65"/>
                <a:gd name="T66" fmla="*/ 43 w 86"/>
                <a:gd name="T67" fmla="*/ 49 h 65"/>
                <a:gd name="T68" fmla="*/ 10 w 86"/>
                <a:gd name="T69" fmla="*/ 27 h 65"/>
                <a:gd name="T70" fmla="*/ 37 w 86"/>
                <a:gd name="T71" fmla="*/ 27 h 65"/>
                <a:gd name="T72" fmla="*/ 37 w 86"/>
                <a:gd name="T73" fmla="*/ 54 h 65"/>
                <a:gd name="T74" fmla="*/ 10 w 86"/>
                <a:gd name="T75" fmla="*/ 54 h 65"/>
                <a:gd name="T76" fmla="*/ 10 w 86"/>
                <a:gd name="T77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6" h="65">
                  <a:moveTo>
                    <a:pt x="75" y="11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2"/>
                    <a:pt x="2" y="65"/>
                    <a:pt x="5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82" y="65"/>
                    <a:pt x="86" y="61"/>
                    <a:pt x="86" y="57"/>
                  </a:cubicBezTo>
                  <a:cubicBezTo>
                    <a:pt x="86" y="11"/>
                    <a:pt x="86" y="11"/>
                    <a:pt x="86" y="11"/>
                  </a:cubicBezTo>
                  <a:lnTo>
                    <a:pt x="75" y="11"/>
                  </a:lnTo>
                  <a:close/>
                  <a:moveTo>
                    <a:pt x="70" y="59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0" y="5"/>
                    <a:pt x="70" y="5"/>
                    <a:pt x="70" y="5"/>
                  </a:cubicBezTo>
                  <a:lnTo>
                    <a:pt x="70" y="59"/>
                  </a:lnTo>
                  <a:close/>
                  <a:moveTo>
                    <a:pt x="10" y="16"/>
                  </a:moveTo>
                  <a:cubicBezTo>
                    <a:pt x="64" y="16"/>
                    <a:pt x="64" y="16"/>
                    <a:pt x="64" y="16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10" y="22"/>
                    <a:pt x="10" y="22"/>
                    <a:pt x="10" y="22"/>
                  </a:cubicBezTo>
                  <a:lnTo>
                    <a:pt x="10" y="16"/>
                  </a:lnTo>
                  <a:close/>
                  <a:moveTo>
                    <a:pt x="43" y="27"/>
                  </a:moveTo>
                  <a:cubicBezTo>
                    <a:pt x="64" y="27"/>
                    <a:pt x="64" y="27"/>
                    <a:pt x="64" y="27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43" y="32"/>
                    <a:pt x="43" y="32"/>
                    <a:pt x="43" y="32"/>
                  </a:cubicBezTo>
                  <a:lnTo>
                    <a:pt x="43" y="27"/>
                  </a:lnTo>
                  <a:close/>
                  <a:moveTo>
                    <a:pt x="43" y="38"/>
                  </a:moveTo>
                  <a:cubicBezTo>
                    <a:pt x="64" y="38"/>
                    <a:pt x="64" y="38"/>
                    <a:pt x="64" y="38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43" y="43"/>
                    <a:pt x="43" y="43"/>
                    <a:pt x="43" y="43"/>
                  </a:cubicBezTo>
                  <a:lnTo>
                    <a:pt x="43" y="38"/>
                  </a:lnTo>
                  <a:close/>
                  <a:moveTo>
                    <a:pt x="43" y="49"/>
                  </a:moveTo>
                  <a:cubicBezTo>
                    <a:pt x="59" y="49"/>
                    <a:pt x="59" y="49"/>
                    <a:pt x="59" y="49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43" y="54"/>
                    <a:pt x="43" y="54"/>
                    <a:pt x="43" y="54"/>
                  </a:cubicBezTo>
                  <a:lnTo>
                    <a:pt x="43" y="49"/>
                  </a:lnTo>
                  <a:close/>
                  <a:moveTo>
                    <a:pt x="10" y="27"/>
                  </a:moveTo>
                  <a:cubicBezTo>
                    <a:pt x="37" y="27"/>
                    <a:pt x="37" y="27"/>
                    <a:pt x="37" y="27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10" y="54"/>
                    <a:pt x="10" y="54"/>
                    <a:pt x="10" y="54"/>
                  </a:cubicBezTo>
                  <a:lnTo>
                    <a:pt x="1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14" name="Freeform 56"/>
            <p:cNvSpPr>
              <a:spLocks noEditPoints="1"/>
            </p:cNvSpPr>
            <p:nvPr/>
          </p:nvSpPr>
          <p:spPr bwMode="auto">
            <a:xfrm>
              <a:off x="4204" y="1684"/>
              <a:ext cx="98" cy="99"/>
            </a:xfrm>
            <a:custGeom>
              <a:avLst/>
              <a:gdLst>
                <a:gd name="T0" fmla="*/ 0 w 98"/>
                <a:gd name="T1" fmla="*/ 99 h 99"/>
                <a:gd name="T2" fmla="*/ 49 w 98"/>
                <a:gd name="T3" fmla="*/ 99 h 99"/>
                <a:gd name="T4" fmla="*/ 49 w 98"/>
                <a:gd name="T5" fmla="*/ 0 h 99"/>
                <a:gd name="T6" fmla="*/ 0 w 98"/>
                <a:gd name="T7" fmla="*/ 0 h 99"/>
                <a:gd name="T8" fmla="*/ 0 w 98"/>
                <a:gd name="T9" fmla="*/ 99 h 99"/>
                <a:gd name="T10" fmla="*/ 31 w 98"/>
                <a:gd name="T11" fmla="*/ 13 h 99"/>
                <a:gd name="T12" fmla="*/ 43 w 98"/>
                <a:gd name="T13" fmla="*/ 13 h 99"/>
                <a:gd name="T14" fmla="*/ 43 w 98"/>
                <a:gd name="T15" fmla="*/ 25 h 99"/>
                <a:gd name="T16" fmla="*/ 31 w 98"/>
                <a:gd name="T17" fmla="*/ 25 h 99"/>
                <a:gd name="T18" fmla="*/ 31 w 98"/>
                <a:gd name="T19" fmla="*/ 13 h 99"/>
                <a:gd name="T20" fmla="*/ 31 w 98"/>
                <a:gd name="T21" fmla="*/ 37 h 99"/>
                <a:gd name="T22" fmla="*/ 43 w 98"/>
                <a:gd name="T23" fmla="*/ 37 h 99"/>
                <a:gd name="T24" fmla="*/ 43 w 98"/>
                <a:gd name="T25" fmla="*/ 50 h 99"/>
                <a:gd name="T26" fmla="*/ 31 w 98"/>
                <a:gd name="T27" fmla="*/ 50 h 99"/>
                <a:gd name="T28" fmla="*/ 31 w 98"/>
                <a:gd name="T29" fmla="*/ 37 h 99"/>
                <a:gd name="T30" fmla="*/ 31 w 98"/>
                <a:gd name="T31" fmla="*/ 62 h 99"/>
                <a:gd name="T32" fmla="*/ 43 w 98"/>
                <a:gd name="T33" fmla="*/ 62 h 99"/>
                <a:gd name="T34" fmla="*/ 43 w 98"/>
                <a:gd name="T35" fmla="*/ 74 h 99"/>
                <a:gd name="T36" fmla="*/ 31 w 98"/>
                <a:gd name="T37" fmla="*/ 74 h 99"/>
                <a:gd name="T38" fmla="*/ 31 w 98"/>
                <a:gd name="T39" fmla="*/ 62 h 99"/>
                <a:gd name="T40" fmla="*/ 6 w 98"/>
                <a:gd name="T41" fmla="*/ 13 h 99"/>
                <a:gd name="T42" fmla="*/ 18 w 98"/>
                <a:gd name="T43" fmla="*/ 13 h 99"/>
                <a:gd name="T44" fmla="*/ 18 w 98"/>
                <a:gd name="T45" fmla="*/ 25 h 99"/>
                <a:gd name="T46" fmla="*/ 6 w 98"/>
                <a:gd name="T47" fmla="*/ 25 h 99"/>
                <a:gd name="T48" fmla="*/ 6 w 98"/>
                <a:gd name="T49" fmla="*/ 13 h 99"/>
                <a:gd name="T50" fmla="*/ 6 w 98"/>
                <a:gd name="T51" fmla="*/ 37 h 99"/>
                <a:gd name="T52" fmla="*/ 18 w 98"/>
                <a:gd name="T53" fmla="*/ 37 h 99"/>
                <a:gd name="T54" fmla="*/ 18 w 98"/>
                <a:gd name="T55" fmla="*/ 50 h 99"/>
                <a:gd name="T56" fmla="*/ 6 w 98"/>
                <a:gd name="T57" fmla="*/ 50 h 99"/>
                <a:gd name="T58" fmla="*/ 6 w 98"/>
                <a:gd name="T59" fmla="*/ 37 h 99"/>
                <a:gd name="T60" fmla="*/ 6 w 98"/>
                <a:gd name="T61" fmla="*/ 62 h 99"/>
                <a:gd name="T62" fmla="*/ 18 w 98"/>
                <a:gd name="T63" fmla="*/ 62 h 99"/>
                <a:gd name="T64" fmla="*/ 18 w 98"/>
                <a:gd name="T65" fmla="*/ 74 h 99"/>
                <a:gd name="T66" fmla="*/ 6 w 98"/>
                <a:gd name="T67" fmla="*/ 74 h 99"/>
                <a:gd name="T68" fmla="*/ 6 w 98"/>
                <a:gd name="T69" fmla="*/ 62 h 99"/>
                <a:gd name="T70" fmla="*/ 55 w 98"/>
                <a:gd name="T71" fmla="*/ 31 h 99"/>
                <a:gd name="T72" fmla="*/ 98 w 98"/>
                <a:gd name="T73" fmla="*/ 31 h 99"/>
                <a:gd name="T74" fmla="*/ 98 w 98"/>
                <a:gd name="T75" fmla="*/ 37 h 99"/>
                <a:gd name="T76" fmla="*/ 55 w 98"/>
                <a:gd name="T77" fmla="*/ 37 h 99"/>
                <a:gd name="T78" fmla="*/ 55 w 98"/>
                <a:gd name="T79" fmla="*/ 31 h 99"/>
                <a:gd name="T80" fmla="*/ 55 w 98"/>
                <a:gd name="T81" fmla="*/ 99 h 99"/>
                <a:gd name="T82" fmla="*/ 68 w 98"/>
                <a:gd name="T83" fmla="*/ 99 h 99"/>
                <a:gd name="T84" fmla="*/ 68 w 98"/>
                <a:gd name="T85" fmla="*/ 74 h 99"/>
                <a:gd name="T86" fmla="*/ 86 w 98"/>
                <a:gd name="T87" fmla="*/ 74 h 99"/>
                <a:gd name="T88" fmla="*/ 86 w 98"/>
                <a:gd name="T89" fmla="*/ 99 h 99"/>
                <a:gd name="T90" fmla="*/ 98 w 98"/>
                <a:gd name="T91" fmla="*/ 99 h 99"/>
                <a:gd name="T92" fmla="*/ 98 w 98"/>
                <a:gd name="T93" fmla="*/ 43 h 99"/>
                <a:gd name="T94" fmla="*/ 55 w 98"/>
                <a:gd name="T95" fmla="*/ 43 h 99"/>
                <a:gd name="T96" fmla="*/ 55 w 98"/>
                <a:gd name="T9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99">
                  <a:moveTo>
                    <a:pt x="0" y="99"/>
                  </a:moveTo>
                  <a:lnTo>
                    <a:pt x="49" y="99"/>
                  </a:lnTo>
                  <a:lnTo>
                    <a:pt x="49" y="0"/>
                  </a:lnTo>
                  <a:lnTo>
                    <a:pt x="0" y="0"/>
                  </a:lnTo>
                  <a:lnTo>
                    <a:pt x="0" y="99"/>
                  </a:lnTo>
                  <a:close/>
                  <a:moveTo>
                    <a:pt x="31" y="13"/>
                  </a:moveTo>
                  <a:lnTo>
                    <a:pt x="43" y="13"/>
                  </a:lnTo>
                  <a:lnTo>
                    <a:pt x="43" y="25"/>
                  </a:lnTo>
                  <a:lnTo>
                    <a:pt x="31" y="25"/>
                  </a:lnTo>
                  <a:lnTo>
                    <a:pt x="31" y="13"/>
                  </a:lnTo>
                  <a:close/>
                  <a:moveTo>
                    <a:pt x="31" y="37"/>
                  </a:moveTo>
                  <a:lnTo>
                    <a:pt x="43" y="37"/>
                  </a:lnTo>
                  <a:lnTo>
                    <a:pt x="43" y="50"/>
                  </a:lnTo>
                  <a:lnTo>
                    <a:pt x="31" y="50"/>
                  </a:lnTo>
                  <a:lnTo>
                    <a:pt x="31" y="37"/>
                  </a:lnTo>
                  <a:close/>
                  <a:moveTo>
                    <a:pt x="31" y="62"/>
                  </a:moveTo>
                  <a:lnTo>
                    <a:pt x="43" y="62"/>
                  </a:lnTo>
                  <a:lnTo>
                    <a:pt x="43" y="74"/>
                  </a:lnTo>
                  <a:lnTo>
                    <a:pt x="31" y="74"/>
                  </a:lnTo>
                  <a:lnTo>
                    <a:pt x="31" y="62"/>
                  </a:lnTo>
                  <a:close/>
                  <a:moveTo>
                    <a:pt x="6" y="13"/>
                  </a:moveTo>
                  <a:lnTo>
                    <a:pt x="18" y="13"/>
                  </a:lnTo>
                  <a:lnTo>
                    <a:pt x="18" y="25"/>
                  </a:lnTo>
                  <a:lnTo>
                    <a:pt x="6" y="25"/>
                  </a:lnTo>
                  <a:lnTo>
                    <a:pt x="6" y="13"/>
                  </a:lnTo>
                  <a:close/>
                  <a:moveTo>
                    <a:pt x="6" y="37"/>
                  </a:moveTo>
                  <a:lnTo>
                    <a:pt x="18" y="37"/>
                  </a:lnTo>
                  <a:lnTo>
                    <a:pt x="18" y="50"/>
                  </a:lnTo>
                  <a:lnTo>
                    <a:pt x="6" y="50"/>
                  </a:lnTo>
                  <a:lnTo>
                    <a:pt x="6" y="37"/>
                  </a:lnTo>
                  <a:close/>
                  <a:moveTo>
                    <a:pt x="6" y="62"/>
                  </a:moveTo>
                  <a:lnTo>
                    <a:pt x="18" y="62"/>
                  </a:lnTo>
                  <a:lnTo>
                    <a:pt x="18" y="74"/>
                  </a:lnTo>
                  <a:lnTo>
                    <a:pt x="6" y="74"/>
                  </a:lnTo>
                  <a:lnTo>
                    <a:pt x="6" y="62"/>
                  </a:lnTo>
                  <a:close/>
                  <a:moveTo>
                    <a:pt x="55" y="31"/>
                  </a:moveTo>
                  <a:lnTo>
                    <a:pt x="98" y="31"/>
                  </a:lnTo>
                  <a:lnTo>
                    <a:pt x="98" y="37"/>
                  </a:lnTo>
                  <a:lnTo>
                    <a:pt x="55" y="37"/>
                  </a:lnTo>
                  <a:lnTo>
                    <a:pt x="55" y="31"/>
                  </a:lnTo>
                  <a:close/>
                  <a:moveTo>
                    <a:pt x="55" y="99"/>
                  </a:moveTo>
                  <a:lnTo>
                    <a:pt x="68" y="99"/>
                  </a:lnTo>
                  <a:lnTo>
                    <a:pt x="68" y="74"/>
                  </a:lnTo>
                  <a:lnTo>
                    <a:pt x="86" y="74"/>
                  </a:lnTo>
                  <a:lnTo>
                    <a:pt x="86" y="99"/>
                  </a:lnTo>
                  <a:lnTo>
                    <a:pt x="98" y="99"/>
                  </a:lnTo>
                  <a:lnTo>
                    <a:pt x="98" y="43"/>
                  </a:lnTo>
                  <a:lnTo>
                    <a:pt x="55" y="43"/>
                  </a:lnTo>
                  <a:lnTo>
                    <a:pt x="55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15" name="Freeform 57"/>
            <p:cNvSpPr>
              <a:spLocks noEditPoints="1"/>
            </p:cNvSpPr>
            <p:nvPr/>
          </p:nvSpPr>
          <p:spPr bwMode="auto">
            <a:xfrm>
              <a:off x="4184" y="1805"/>
              <a:ext cx="105" cy="104"/>
            </a:xfrm>
            <a:custGeom>
              <a:avLst/>
              <a:gdLst>
                <a:gd name="T0" fmla="*/ 79 w 85"/>
                <a:gd name="T1" fmla="*/ 24 h 85"/>
                <a:gd name="T2" fmla="*/ 61 w 85"/>
                <a:gd name="T3" fmla="*/ 5 h 85"/>
                <a:gd name="T4" fmla="*/ 66 w 85"/>
                <a:gd name="T5" fmla="*/ 0 h 85"/>
                <a:gd name="T6" fmla="*/ 85 w 85"/>
                <a:gd name="T7" fmla="*/ 19 h 85"/>
                <a:gd name="T8" fmla="*/ 79 w 85"/>
                <a:gd name="T9" fmla="*/ 24 h 85"/>
                <a:gd name="T10" fmla="*/ 74 w 85"/>
                <a:gd name="T11" fmla="*/ 29 h 85"/>
                <a:gd name="T12" fmla="*/ 71 w 85"/>
                <a:gd name="T13" fmla="*/ 59 h 85"/>
                <a:gd name="T14" fmla="*/ 13 w 85"/>
                <a:gd name="T15" fmla="*/ 85 h 85"/>
                <a:gd name="T16" fmla="*/ 8 w 85"/>
                <a:gd name="T17" fmla="*/ 81 h 85"/>
                <a:gd name="T18" fmla="*/ 31 w 85"/>
                <a:gd name="T19" fmla="*/ 58 h 85"/>
                <a:gd name="T20" fmla="*/ 34 w 85"/>
                <a:gd name="T21" fmla="*/ 59 h 85"/>
                <a:gd name="T22" fmla="*/ 42 w 85"/>
                <a:gd name="T23" fmla="*/ 51 h 85"/>
                <a:gd name="T24" fmla="*/ 34 w 85"/>
                <a:gd name="T25" fmla="*/ 43 h 85"/>
                <a:gd name="T26" fmla="*/ 26 w 85"/>
                <a:gd name="T27" fmla="*/ 51 h 85"/>
                <a:gd name="T28" fmla="*/ 27 w 85"/>
                <a:gd name="T29" fmla="*/ 54 h 85"/>
                <a:gd name="T30" fmla="*/ 4 w 85"/>
                <a:gd name="T31" fmla="*/ 76 h 85"/>
                <a:gd name="T32" fmla="*/ 0 w 85"/>
                <a:gd name="T33" fmla="*/ 72 h 85"/>
                <a:gd name="T34" fmla="*/ 26 w 85"/>
                <a:gd name="T35" fmla="*/ 13 h 85"/>
                <a:gd name="T36" fmla="*/ 55 w 85"/>
                <a:gd name="T37" fmla="*/ 11 h 85"/>
                <a:gd name="T38" fmla="*/ 74 w 85"/>
                <a:gd name="T39" fmla="*/ 2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85">
                  <a:moveTo>
                    <a:pt x="79" y="24"/>
                  </a:moveTo>
                  <a:cubicBezTo>
                    <a:pt x="61" y="5"/>
                    <a:pt x="61" y="5"/>
                    <a:pt x="61" y="5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85" y="19"/>
                    <a:pt x="85" y="19"/>
                    <a:pt x="85" y="19"/>
                  </a:cubicBezTo>
                  <a:lnTo>
                    <a:pt x="79" y="24"/>
                  </a:lnTo>
                  <a:close/>
                  <a:moveTo>
                    <a:pt x="74" y="29"/>
                  </a:moveTo>
                  <a:cubicBezTo>
                    <a:pt x="71" y="59"/>
                    <a:pt x="71" y="59"/>
                    <a:pt x="71" y="59"/>
                  </a:cubicBezTo>
                  <a:cubicBezTo>
                    <a:pt x="47" y="59"/>
                    <a:pt x="13" y="85"/>
                    <a:pt x="13" y="85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8"/>
                    <a:pt x="33" y="59"/>
                    <a:pt x="34" y="59"/>
                  </a:cubicBezTo>
                  <a:cubicBezTo>
                    <a:pt x="38" y="59"/>
                    <a:pt x="42" y="55"/>
                    <a:pt x="42" y="51"/>
                  </a:cubicBezTo>
                  <a:cubicBezTo>
                    <a:pt x="42" y="46"/>
                    <a:pt x="38" y="43"/>
                    <a:pt x="34" y="43"/>
                  </a:cubicBezTo>
                  <a:cubicBezTo>
                    <a:pt x="30" y="43"/>
                    <a:pt x="26" y="46"/>
                    <a:pt x="26" y="51"/>
                  </a:cubicBezTo>
                  <a:cubicBezTo>
                    <a:pt x="26" y="52"/>
                    <a:pt x="26" y="53"/>
                    <a:pt x="27" y="54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26" y="37"/>
                    <a:pt x="26" y="13"/>
                  </a:cubicBezTo>
                  <a:cubicBezTo>
                    <a:pt x="55" y="11"/>
                    <a:pt x="55" y="11"/>
                    <a:pt x="55" y="11"/>
                  </a:cubicBezTo>
                  <a:lnTo>
                    <a:pt x="7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16" name="Freeform 58"/>
            <p:cNvSpPr>
              <a:spLocks noEditPoints="1"/>
            </p:cNvSpPr>
            <p:nvPr/>
          </p:nvSpPr>
          <p:spPr bwMode="auto">
            <a:xfrm>
              <a:off x="4090" y="1681"/>
              <a:ext cx="94" cy="94"/>
            </a:xfrm>
            <a:custGeom>
              <a:avLst/>
              <a:gdLst>
                <a:gd name="T0" fmla="*/ 53 w 77"/>
                <a:gd name="T1" fmla="*/ 29 h 77"/>
                <a:gd name="T2" fmla="*/ 26 w 77"/>
                <a:gd name="T3" fmla="*/ 2 h 77"/>
                <a:gd name="T4" fmla="*/ 39 w 77"/>
                <a:gd name="T5" fmla="*/ 0 h 77"/>
                <a:gd name="T6" fmla="*/ 53 w 77"/>
                <a:gd name="T7" fmla="*/ 3 h 77"/>
                <a:gd name="T8" fmla="*/ 53 w 77"/>
                <a:gd name="T9" fmla="*/ 29 h 77"/>
                <a:gd name="T10" fmla="*/ 58 w 77"/>
                <a:gd name="T11" fmla="*/ 53 h 77"/>
                <a:gd name="T12" fmla="*/ 58 w 77"/>
                <a:gd name="T13" fmla="*/ 5 h 77"/>
                <a:gd name="T14" fmla="*/ 77 w 77"/>
                <a:gd name="T15" fmla="*/ 38 h 77"/>
                <a:gd name="T16" fmla="*/ 74 w 77"/>
                <a:gd name="T17" fmla="*/ 53 h 77"/>
                <a:gd name="T18" fmla="*/ 58 w 77"/>
                <a:gd name="T19" fmla="*/ 53 h 77"/>
                <a:gd name="T20" fmla="*/ 24 w 77"/>
                <a:gd name="T21" fmla="*/ 57 h 77"/>
                <a:gd name="T22" fmla="*/ 72 w 77"/>
                <a:gd name="T23" fmla="*/ 57 h 77"/>
                <a:gd name="T24" fmla="*/ 39 w 77"/>
                <a:gd name="T25" fmla="*/ 77 h 77"/>
                <a:gd name="T26" fmla="*/ 24 w 77"/>
                <a:gd name="T27" fmla="*/ 74 h 77"/>
                <a:gd name="T28" fmla="*/ 24 w 77"/>
                <a:gd name="T29" fmla="*/ 57 h 77"/>
                <a:gd name="T30" fmla="*/ 32 w 77"/>
                <a:gd name="T31" fmla="*/ 17 h 77"/>
                <a:gd name="T32" fmla="*/ 1 w 77"/>
                <a:gd name="T33" fmla="*/ 47 h 77"/>
                <a:gd name="T34" fmla="*/ 0 w 77"/>
                <a:gd name="T35" fmla="*/ 38 h 77"/>
                <a:gd name="T36" fmla="*/ 20 w 77"/>
                <a:gd name="T37" fmla="*/ 5 h 77"/>
                <a:gd name="T38" fmla="*/ 32 w 77"/>
                <a:gd name="T39" fmla="*/ 17 h 77"/>
                <a:gd name="T40" fmla="*/ 20 w 77"/>
                <a:gd name="T41" fmla="*/ 37 h 77"/>
                <a:gd name="T42" fmla="*/ 20 w 77"/>
                <a:gd name="T43" fmla="*/ 72 h 77"/>
                <a:gd name="T44" fmla="*/ 4 w 77"/>
                <a:gd name="T45" fmla="*/ 54 h 77"/>
                <a:gd name="T46" fmla="*/ 20 w 77"/>
                <a:gd name="T47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7" h="77">
                  <a:moveTo>
                    <a:pt x="53" y="29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30" y="1"/>
                    <a:pt x="34" y="0"/>
                    <a:pt x="39" y="0"/>
                  </a:cubicBezTo>
                  <a:cubicBezTo>
                    <a:pt x="44" y="0"/>
                    <a:pt x="49" y="1"/>
                    <a:pt x="53" y="3"/>
                  </a:cubicBezTo>
                  <a:lnTo>
                    <a:pt x="53" y="29"/>
                  </a:lnTo>
                  <a:close/>
                  <a:moveTo>
                    <a:pt x="58" y="53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9" y="12"/>
                    <a:pt x="77" y="24"/>
                    <a:pt x="77" y="38"/>
                  </a:cubicBezTo>
                  <a:cubicBezTo>
                    <a:pt x="77" y="43"/>
                    <a:pt x="76" y="48"/>
                    <a:pt x="74" y="53"/>
                  </a:cubicBezTo>
                  <a:lnTo>
                    <a:pt x="58" y="53"/>
                  </a:lnTo>
                  <a:close/>
                  <a:moveTo>
                    <a:pt x="24" y="57"/>
                  </a:moveTo>
                  <a:cubicBezTo>
                    <a:pt x="72" y="57"/>
                    <a:pt x="72" y="57"/>
                    <a:pt x="72" y="57"/>
                  </a:cubicBezTo>
                  <a:cubicBezTo>
                    <a:pt x="65" y="69"/>
                    <a:pt x="53" y="77"/>
                    <a:pt x="39" y="77"/>
                  </a:cubicBezTo>
                  <a:cubicBezTo>
                    <a:pt x="34" y="77"/>
                    <a:pt x="29" y="76"/>
                    <a:pt x="24" y="74"/>
                  </a:cubicBezTo>
                  <a:lnTo>
                    <a:pt x="24" y="57"/>
                  </a:lnTo>
                  <a:close/>
                  <a:moveTo>
                    <a:pt x="32" y="17"/>
                  </a:moveTo>
                  <a:cubicBezTo>
                    <a:pt x="1" y="47"/>
                    <a:pt x="1" y="47"/>
                    <a:pt x="1" y="47"/>
                  </a:cubicBezTo>
                  <a:cubicBezTo>
                    <a:pt x="1" y="45"/>
                    <a:pt x="0" y="41"/>
                    <a:pt x="0" y="38"/>
                  </a:cubicBezTo>
                  <a:cubicBezTo>
                    <a:pt x="0" y="24"/>
                    <a:pt x="8" y="11"/>
                    <a:pt x="20" y="5"/>
                  </a:cubicBezTo>
                  <a:lnTo>
                    <a:pt x="32" y="17"/>
                  </a:lnTo>
                  <a:close/>
                  <a:moveTo>
                    <a:pt x="20" y="37"/>
                  </a:moveTo>
                  <a:cubicBezTo>
                    <a:pt x="20" y="72"/>
                    <a:pt x="20" y="72"/>
                    <a:pt x="20" y="72"/>
                  </a:cubicBezTo>
                  <a:cubicBezTo>
                    <a:pt x="12" y="67"/>
                    <a:pt x="7" y="61"/>
                    <a:pt x="4" y="54"/>
                  </a:cubicBezTo>
                  <a:lnTo>
                    <a:pt x="2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17" name="Freeform 59"/>
            <p:cNvSpPr>
              <a:spLocks noEditPoints="1"/>
            </p:cNvSpPr>
            <p:nvPr/>
          </p:nvSpPr>
          <p:spPr bwMode="auto">
            <a:xfrm>
              <a:off x="4089" y="1791"/>
              <a:ext cx="88" cy="73"/>
            </a:xfrm>
            <a:custGeom>
              <a:avLst/>
              <a:gdLst>
                <a:gd name="T0" fmla="*/ 0 w 72"/>
                <a:gd name="T1" fmla="*/ 0 h 59"/>
                <a:gd name="T2" fmla="*/ 0 w 72"/>
                <a:gd name="T3" fmla="*/ 59 h 59"/>
                <a:gd name="T4" fmla="*/ 72 w 72"/>
                <a:gd name="T5" fmla="*/ 59 h 59"/>
                <a:gd name="T6" fmla="*/ 72 w 72"/>
                <a:gd name="T7" fmla="*/ 0 h 59"/>
                <a:gd name="T8" fmla="*/ 0 w 72"/>
                <a:gd name="T9" fmla="*/ 0 h 59"/>
                <a:gd name="T10" fmla="*/ 67 w 72"/>
                <a:gd name="T11" fmla="*/ 54 h 59"/>
                <a:gd name="T12" fmla="*/ 4 w 72"/>
                <a:gd name="T13" fmla="*/ 54 h 59"/>
                <a:gd name="T14" fmla="*/ 4 w 72"/>
                <a:gd name="T15" fmla="*/ 5 h 59"/>
                <a:gd name="T16" fmla="*/ 67 w 72"/>
                <a:gd name="T17" fmla="*/ 5 h 59"/>
                <a:gd name="T18" fmla="*/ 67 w 72"/>
                <a:gd name="T19" fmla="*/ 54 h 59"/>
                <a:gd name="T20" fmla="*/ 49 w 72"/>
                <a:gd name="T21" fmla="*/ 16 h 59"/>
                <a:gd name="T22" fmla="*/ 56 w 72"/>
                <a:gd name="T23" fmla="*/ 23 h 59"/>
                <a:gd name="T24" fmla="*/ 63 w 72"/>
                <a:gd name="T25" fmla="*/ 16 h 59"/>
                <a:gd name="T26" fmla="*/ 56 w 72"/>
                <a:gd name="T27" fmla="*/ 9 h 59"/>
                <a:gd name="T28" fmla="*/ 49 w 72"/>
                <a:gd name="T29" fmla="*/ 16 h 59"/>
                <a:gd name="T30" fmla="*/ 63 w 72"/>
                <a:gd name="T31" fmla="*/ 50 h 59"/>
                <a:gd name="T32" fmla="*/ 9 w 72"/>
                <a:gd name="T33" fmla="*/ 50 h 59"/>
                <a:gd name="T34" fmla="*/ 22 w 72"/>
                <a:gd name="T35" fmla="*/ 14 h 59"/>
                <a:gd name="T36" fmla="*/ 40 w 72"/>
                <a:gd name="T37" fmla="*/ 36 h 59"/>
                <a:gd name="T38" fmla="*/ 49 w 72"/>
                <a:gd name="T39" fmla="*/ 30 h 59"/>
                <a:gd name="T40" fmla="*/ 63 w 72"/>
                <a:gd name="T41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" h="59">
                  <a:moveTo>
                    <a:pt x="0" y="0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0" y="0"/>
                  </a:lnTo>
                  <a:close/>
                  <a:moveTo>
                    <a:pt x="67" y="54"/>
                  </a:moveTo>
                  <a:cubicBezTo>
                    <a:pt x="4" y="54"/>
                    <a:pt x="4" y="54"/>
                    <a:pt x="4" y="5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7" y="5"/>
                    <a:pt x="67" y="5"/>
                    <a:pt x="67" y="5"/>
                  </a:cubicBezTo>
                  <a:lnTo>
                    <a:pt x="67" y="54"/>
                  </a:lnTo>
                  <a:close/>
                  <a:moveTo>
                    <a:pt x="49" y="16"/>
                  </a:moveTo>
                  <a:cubicBezTo>
                    <a:pt x="49" y="20"/>
                    <a:pt x="52" y="23"/>
                    <a:pt x="56" y="23"/>
                  </a:cubicBezTo>
                  <a:cubicBezTo>
                    <a:pt x="60" y="23"/>
                    <a:pt x="63" y="20"/>
                    <a:pt x="63" y="16"/>
                  </a:cubicBezTo>
                  <a:cubicBezTo>
                    <a:pt x="63" y="12"/>
                    <a:pt x="60" y="9"/>
                    <a:pt x="56" y="9"/>
                  </a:cubicBezTo>
                  <a:cubicBezTo>
                    <a:pt x="52" y="9"/>
                    <a:pt x="49" y="12"/>
                    <a:pt x="49" y="16"/>
                  </a:cubicBezTo>
                  <a:close/>
                  <a:moveTo>
                    <a:pt x="63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9" y="30"/>
                    <a:pt x="49" y="30"/>
                    <a:pt x="49" y="30"/>
                  </a:cubicBezTo>
                  <a:lnTo>
                    <a:pt x="63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18" name="Freeform 60"/>
            <p:cNvSpPr>
              <a:spLocks noEditPoints="1"/>
            </p:cNvSpPr>
            <p:nvPr/>
          </p:nvSpPr>
          <p:spPr bwMode="auto">
            <a:xfrm>
              <a:off x="4053" y="1891"/>
              <a:ext cx="93" cy="108"/>
            </a:xfrm>
            <a:custGeom>
              <a:avLst/>
              <a:gdLst>
                <a:gd name="T0" fmla="*/ 54 w 76"/>
                <a:gd name="T1" fmla="*/ 0 h 88"/>
                <a:gd name="T2" fmla="*/ 14 w 76"/>
                <a:gd name="T3" fmla="*/ 28 h 88"/>
                <a:gd name="T4" fmla="*/ 16 w 76"/>
                <a:gd name="T5" fmla="*/ 65 h 88"/>
                <a:gd name="T6" fmla="*/ 49 w 76"/>
                <a:gd name="T7" fmla="*/ 27 h 88"/>
                <a:gd name="T8" fmla="*/ 32 w 76"/>
                <a:gd name="T9" fmla="*/ 75 h 88"/>
                <a:gd name="T10" fmla="*/ 70 w 76"/>
                <a:gd name="T11" fmla="*/ 57 h 88"/>
                <a:gd name="T12" fmla="*/ 54 w 76"/>
                <a:gd name="T13" fmla="*/ 0 h 88"/>
                <a:gd name="T14" fmla="*/ 4 w 76"/>
                <a:gd name="T15" fmla="*/ 78 h 88"/>
                <a:gd name="T16" fmla="*/ 10 w 76"/>
                <a:gd name="T17" fmla="*/ 83 h 88"/>
                <a:gd name="T18" fmla="*/ 47 w 76"/>
                <a:gd name="T19" fmla="*/ 41 h 88"/>
                <a:gd name="T20" fmla="*/ 4 w 76"/>
                <a:gd name="T21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88">
                  <a:moveTo>
                    <a:pt x="54" y="0"/>
                  </a:moveTo>
                  <a:cubicBezTo>
                    <a:pt x="40" y="23"/>
                    <a:pt x="30" y="12"/>
                    <a:pt x="14" y="28"/>
                  </a:cubicBezTo>
                  <a:cubicBezTo>
                    <a:pt x="0" y="42"/>
                    <a:pt x="5" y="59"/>
                    <a:pt x="16" y="65"/>
                  </a:cubicBezTo>
                  <a:cubicBezTo>
                    <a:pt x="28" y="59"/>
                    <a:pt x="40" y="46"/>
                    <a:pt x="49" y="27"/>
                  </a:cubicBezTo>
                  <a:cubicBezTo>
                    <a:pt x="49" y="27"/>
                    <a:pt x="57" y="51"/>
                    <a:pt x="32" y="75"/>
                  </a:cubicBezTo>
                  <a:cubicBezTo>
                    <a:pt x="44" y="88"/>
                    <a:pt x="64" y="79"/>
                    <a:pt x="70" y="57"/>
                  </a:cubicBezTo>
                  <a:cubicBezTo>
                    <a:pt x="76" y="33"/>
                    <a:pt x="60" y="9"/>
                    <a:pt x="54" y="0"/>
                  </a:cubicBezTo>
                  <a:close/>
                  <a:moveTo>
                    <a:pt x="4" y="78"/>
                  </a:moveTo>
                  <a:cubicBezTo>
                    <a:pt x="4" y="79"/>
                    <a:pt x="4" y="83"/>
                    <a:pt x="10" y="83"/>
                  </a:cubicBezTo>
                  <a:cubicBezTo>
                    <a:pt x="14" y="83"/>
                    <a:pt x="36" y="71"/>
                    <a:pt x="47" y="41"/>
                  </a:cubicBezTo>
                  <a:cubicBezTo>
                    <a:pt x="30" y="70"/>
                    <a:pt x="6" y="78"/>
                    <a:pt x="4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19" name="Freeform 61"/>
            <p:cNvSpPr>
              <a:spLocks noEditPoints="1"/>
            </p:cNvSpPr>
            <p:nvPr/>
          </p:nvSpPr>
          <p:spPr bwMode="auto">
            <a:xfrm>
              <a:off x="4027" y="1521"/>
              <a:ext cx="127" cy="95"/>
            </a:xfrm>
            <a:custGeom>
              <a:avLst/>
              <a:gdLst>
                <a:gd name="T0" fmla="*/ 99 w 103"/>
                <a:gd name="T1" fmla="*/ 4 h 77"/>
                <a:gd name="T2" fmla="*/ 52 w 103"/>
                <a:gd name="T3" fmla="*/ 0 h 77"/>
                <a:gd name="T4" fmla="*/ 4 w 103"/>
                <a:gd name="T5" fmla="*/ 4 h 77"/>
                <a:gd name="T6" fmla="*/ 0 w 103"/>
                <a:gd name="T7" fmla="*/ 39 h 77"/>
                <a:gd name="T8" fmla="*/ 4 w 103"/>
                <a:gd name="T9" fmla="*/ 74 h 77"/>
                <a:gd name="T10" fmla="*/ 52 w 103"/>
                <a:gd name="T11" fmla="*/ 77 h 77"/>
                <a:gd name="T12" fmla="*/ 99 w 103"/>
                <a:gd name="T13" fmla="*/ 74 h 77"/>
                <a:gd name="T14" fmla="*/ 103 w 103"/>
                <a:gd name="T15" fmla="*/ 39 h 77"/>
                <a:gd name="T16" fmla="*/ 99 w 103"/>
                <a:gd name="T17" fmla="*/ 4 h 77"/>
                <a:gd name="T18" fmla="*/ 39 w 103"/>
                <a:gd name="T19" fmla="*/ 58 h 77"/>
                <a:gd name="T20" fmla="*/ 39 w 103"/>
                <a:gd name="T21" fmla="*/ 20 h 77"/>
                <a:gd name="T22" fmla="*/ 71 w 103"/>
                <a:gd name="T23" fmla="*/ 39 h 77"/>
                <a:gd name="T24" fmla="*/ 39 w 103"/>
                <a:gd name="T25" fmla="*/ 5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77">
                  <a:moveTo>
                    <a:pt x="99" y="4"/>
                  </a:moveTo>
                  <a:cubicBezTo>
                    <a:pt x="84" y="2"/>
                    <a:pt x="68" y="0"/>
                    <a:pt x="52" y="0"/>
                  </a:cubicBezTo>
                  <a:cubicBezTo>
                    <a:pt x="35" y="0"/>
                    <a:pt x="19" y="2"/>
                    <a:pt x="4" y="4"/>
                  </a:cubicBezTo>
                  <a:cubicBezTo>
                    <a:pt x="2" y="14"/>
                    <a:pt x="0" y="26"/>
                    <a:pt x="0" y="39"/>
                  </a:cubicBezTo>
                  <a:cubicBezTo>
                    <a:pt x="0" y="52"/>
                    <a:pt x="2" y="63"/>
                    <a:pt x="4" y="74"/>
                  </a:cubicBezTo>
                  <a:cubicBezTo>
                    <a:pt x="19" y="76"/>
                    <a:pt x="35" y="77"/>
                    <a:pt x="52" y="77"/>
                  </a:cubicBezTo>
                  <a:cubicBezTo>
                    <a:pt x="68" y="77"/>
                    <a:pt x="84" y="76"/>
                    <a:pt x="99" y="74"/>
                  </a:cubicBezTo>
                  <a:cubicBezTo>
                    <a:pt x="101" y="63"/>
                    <a:pt x="103" y="52"/>
                    <a:pt x="103" y="39"/>
                  </a:cubicBezTo>
                  <a:cubicBezTo>
                    <a:pt x="103" y="26"/>
                    <a:pt x="101" y="14"/>
                    <a:pt x="99" y="4"/>
                  </a:cubicBezTo>
                  <a:close/>
                  <a:moveTo>
                    <a:pt x="39" y="58"/>
                  </a:moveTo>
                  <a:cubicBezTo>
                    <a:pt x="39" y="20"/>
                    <a:pt x="39" y="20"/>
                    <a:pt x="39" y="20"/>
                  </a:cubicBezTo>
                  <a:cubicBezTo>
                    <a:pt x="71" y="39"/>
                    <a:pt x="71" y="39"/>
                    <a:pt x="71" y="39"/>
                  </a:cubicBezTo>
                  <a:lnTo>
                    <a:pt x="39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20" name="Freeform 62"/>
            <p:cNvSpPr>
              <a:spLocks noEditPoints="1"/>
            </p:cNvSpPr>
            <p:nvPr/>
          </p:nvSpPr>
          <p:spPr bwMode="auto">
            <a:xfrm>
              <a:off x="4017" y="2130"/>
              <a:ext cx="142" cy="142"/>
            </a:xfrm>
            <a:custGeom>
              <a:avLst/>
              <a:gdLst>
                <a:gd name="T0" fmla="*/ 115 w 115"/>
                <a:gd name="T1" fmla="*/ 32 h 115"/>
                <a:gd name="T2" fmla="*/ 104 w 115"/>
                <a:gd name="T3" fmla="*/ 22 h 115"/>
                <a:gd name="T4" fmla="*/ 84 w 115"/>
                <a:gd name="T5" fmla="*/ 42 h 115"/>
                <a:gd name="T6" fmla="*/ 73 w 115"/>
                <a:gd name="T7" fmla="*/ 30 h 115"/>
                <a:gd name="T8" fmla="*/ 93 w 115"/>
                <a:gd name="T9" fmla="*/ 10 h 115"/>
                <a:gd name="T10" fmla="*/ 83 w 115"/>
                <a:gd name="T11" fmla="*/ 0 h 115"/>
                <a:gd name="T12" fmla="*/ 63 w 115"/>
                <a:gd name="T13" fmla="*/ 20 h 115"/>
                <a:gd name="T14" fmla="*/ 50 w 115"/>
                <a:gd name="T15" fmla="*/ 7 h 115"/>
                <a:gd name="T16" fmla="*/ 40 w 115"/>
                <a:gd name="T17" fmla="*/ 17 h 115"/>
                <a:gd name="T18" fmla="*/ 98 w 115"/>
                <a:gd name="T19" fmla="*/ 74 h 115"/>
                <a:gd name="T20" fmla="*/ 107 w 115"/>
                <a:gd name="T21" fmla="*/ 65 h 115"/>
                <a:gd name="T22" fmla="*/ 95 w 115"/>
                <a:gd name="T23" fmla="*/ 52 h 115"/>
                <a:gd name="T24" fmla="*/ 115 w 115"/>
                <a:gd name="T25" fmla="*/ 32 h 115"/>
                <a:gd name="T26" fmla="*/ 31 w 115"/>
                <a:gd name="T27" fmla="*/ 84 h 115"/>
                <a:gd name="T28" fmla="*/ 89 w 115"/>
                <a:gd name="T29" fmla="*/ 75 h 115"/>
                <a:gd name="T30" fmla="*/ 39 w 115"/>
                <a:gd name="T31" fmla="*/ 26 h 115"/>
                <a:gd name="T32" fmla="*/ 31 w 115"/>
                <a:gd name="T33" fmla="*/ 84 h 115"/>
                <a:gd name="T34" fmla="*/ 21 w 115"/>
                <a:gd name="T35" fmla="*/ 79 h 115"/>
                <a:gd name="T36" fmla="*/ 36 w 115"/>
                <a:gd name="T37" fmla="*/ 93 h 115"/>
                <a:gd name="T38" fmla="*/ 14 w 115"/>
                <a:gd name="T39" fmla="*/ 115 h 115"/>
                <a:gd name="T40" fmla="*/ 0 w 115"/>
                <a:gd name="T41" fmla="*/ 100 h 115"/>
                <a:gd name="T42" fmla="*/ 21 w 115"/>
                <a:gd name="T43" fmla="*/ 7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5" h="115">
                  <a:moveTo>
                    <a:pt x="115" y="32"/>
                  </a:moveTo>
                  <a:cubicBezTo>
                    <a:pt x="104" y="22"/>
                    <a:pt x="104" y="22"/>
                    <a:pt x="104" y="2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95" y="52"/>
                    <a:pt x="95" y="52"/>
                    <a:pt x="95" y="52"/>
                  </a:cubicBezTo>
                  <a:lnTo>
                    <a:pt x="115" y="32"/>
                  </a:lnTo>
                  <a:close/>
                  <a:moveTo>
                    <a:pt x="31" y="84"/>
                  </a:moveTo>
                  <a:cubicBezTo>
                    <a:pt x="49" y="102"/>
                    <a:pt x="74" y="88"/>
                    <a:pt x="89" y="75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27" y="41"/>
                    <a:pt x="12" y="65"/>
                    <a:pt x="31" y="84"/>
                  </a:cubicBezTo>
                  <a:close/>
                  <a:moveTo>
                    <a:pt x="21" y="79"/>
                  </a:moveTo>
                  <a:cubicBezTo>
                    <a:pt x="36" y="93"/>
                    <a:pt x="36" y="93"/>
                    <a:pt x="36" y="93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0" y="100"/>
                    <a:pt x="0" y="100"/>
                    <a:pt x="0" y="100"/>
                  </a:cubicBezTo>
                  <a:lnTo>
                    <a:pt x="21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21" name="Freeform 63"/>
            <p:cNvSpPr>
              <a:spLocks noEditPoints="1"/>
            </p:cNvSpPr>
            <p:nvPr/>
          </p:nvSpPr>
          <p:spPr bwMode="auto">
            <a:xfrm>
              <a:off x="3994" y="2302"/>
              <a:ext cx="104" cy="121"/>
            </a:xfrm>
            <a:custGeom>
              <a:avLst/>
              <a:gdLst>
                <a:gd name="T0" fmla="*/ 55 w 85"/>
                <a:gd name="T1" fmla="*/ 14 h 98"/>
                <a:gd name="T2" fmla="*/ 55 w 85"/>
                <a:gd name="T3" fmla="*/ 27 h 98"/>
                <a:gd name="T4" fmla="*/ 64 w 85"/>
                <a:gd name="T5" fmla="*/ 33 h 98"/>
                <a:gd name="T6" fmla="*/ 73 w 85"/>
                <a:gd name="T7" fmla="*/ 55 h 98"/>
                <a:gd name="T8" fmla="*/ 64 w 85"/>
                <a:gd name="T9" fmla="*/ 77 h 98"/>
                <a:gd name="T10" fmla="*/ 43 w 85"/>
                <a:gd name="T11" fmla="*/ 85 h 98"/>
                <a:gd name="T12" fmla="*/ 21 w 85"/>
                <a:gd name="T13" fmla="*/ 77 h 98"/>
                <a:gd name="T14" fmla="*/ 12 w 85"/>
                <a:gd name="T15" fmla="*/ 55 h 98"/>
                <a:gd name="T16" fmla="*/ 21 w 85"/>
                <a:gd name="T17" fmla="*/ 33 h 98"/>
                <a:gd name="T18" fmla="*/ 30 w 85"/>
                <a:gd name="T19" fmla="*/ 27 h 98"/>
                <a:gd name="T20" fmla="*/ 30 w 85"/>
                <a:gd name="T21" fmla="*/ 14 h 98"/>
                <a:gd name="T22" fmla="*/ 0 w 85"/>
                <a:gd name="T23" fmla="*/ 55 h 98"/>
                <a:gd name="T24" fmla="*/ 43 w 85"/>
                <a:gd name="T25" fmla="*/ 98 h 98"/>
                <a:gd name="T26" fmla="*/ 85 w 85"/>
                <a:gd name="T27" fmla="*/ 55 h 98"/>
                <a:gd name="T28" fmla="*/ 55 w 85"/>
                <a:gd name="T29" fmla="*/ 14 h 98"/>
                <a:gd name="T30" fmla="*/ 37 w 85"/>
                <a:gd name="T31" fmla="*/ 0 h 98"/>
                <a:gd name="T32" fmla="*/ 49 w 85"/>
                <a:gd name="T33" fmla="*/ 0 h 98"/>
                <a:gd name="T34" fmla="*/ 49 w 85"/>
                <a:gd name="T35" fmla="*/ 49 h 98"/>
                <a:gd name="T36" fmla="*/ 37 w 85"/>
                <a:gd name="T37" fmla="*/ 49 h 98"/>
                <a:gd name="T38" fmla="*/ 37 w 85"/>
                <a:gd name="T3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98">
                  <a:moveTo>
                    <a:pt x="55" y="14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58" y="28"/>
                    <a:pt x="62" y="31"/>
                    <a:pt x="64" y="33"/>
                  </a:cubicBezTo>
                  <a:cubicBezTo>
                    <a:pt x="70" y="39"/>
                    <a:pt x="73" y="47"/>
                    <a:pt x="73" y="55"/>
                  </a:cubicBezTo>
                  <a:cubicBezTo>
                    <a:pt x="73" y="63"/>
                    <a:pt x="70" y="71"/>
                    <a:pt x="64" y="77"/>
                  </a:cubicBezTo>
                  <a:cubicBezTo>
                    <a:pt x="58" y="82"/>
                    <a:pt x="51" y="85"/>
                    <a:pt x="43" y="85"/>
                  </a:cubicBezTo>
                  <a:cubicBezTo>
                    <a:pt x="34" y="85"/>
                    <a:pt x="27" y="82"/>
                    <a:pt x="21" y="77"/>
                  </a:cubicBezTo>
                  <a:cubicBezTo>
                    <a:pt x="15" y="71"/>
                    <a:pt x="12" y="63"/>
                    <a:pt x="12" y="55"/>
                  </a:cubicBezTo>
                  <a:cubicBezTo>
                    <a:pt x="12" y="47"/>
                    <a:pt x="15" y="39"/>
                    <a:pt x="21" y="33"/>
                  </a:cubicBezTo>
                  <a:cubicBezTo>
                    <a:pt x="24" y="31"/>
                    <a:pt x="27" y="28"/>
                    <a:pt x="30" y="27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13" y="19"/>
                    <a:pt x="0" y="36"/>
                    <a:pt x="0" y="55"/>
                  </a:cubicBezTo>
                  <a:cubicBezTo>
                    <a:pt x="0" y="79"/>
                    <a:pt x="19" y="98"/>
                    <a:pt x="43" y="98"/>
                  </a:cubicBezTo>
                  <a:cubicBezTo>
                    <a:pt x="66" y="98"/>
                    <a:pt x="85" y="79"/>
                    <a:pt x="85" y="55"/>
                  </a:cubicBezTo>
                  <a:cubicBezTo>
                    <a:pt x="85" y="36"/>
                    <a:pt x="73" y="19"/>
                    <a:pt x="55" y="14"/>
                  </a:cubicBezTo>
                  <a:close/>
                  <a:moveTo>
                    <a:pt x="37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37" y="49"/>
                    <a:pt x="37" y="49"/>
                    <a:pt x="37" y="49"/>
                  </a:cubicBez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22" name="Freeform 64"/>
            <p:cNvSpPr>
              <a:spLocks/>
            </p:cNvSpPr>
            <p:nvPr/>
          </p:nvSpPr>
          <p:spPr bwMode="auto">
            <a:xfrm>
              <a:off x="4006" y="2020"/>
              <a:ext cx="57" cy="98"/>
            </a:xfrm>
            <a:custGeom>
              <a:avLst/>
              <a:gdLst>
                <a:gd name="T0" fmla="*/ 0 w 57"/>
                <a:gd name="T1" fmla="*/ 98 h 98"/>
                <a:gd name="T2" fmla="*/ 0 w 57"/>
                <a:gd name="T3" fmla="*/ 0 h 98"/>
                <a:gd name="T4" fmla="*/ 16 w 57"/>
                <a:gd name="T5" fmla="*/ 0 h 98"/>
                <a:gd name="T6" fmla="*/ 16 w 57"/>
                <a:gd name="T7" fmla="*/ 44 h 98"/>
                <a:gd name="T8" fmla="*/ 57 w 57"/>
                <a:gd name="T9" fmla="*/ 4 h 98"/>
                <a:gd name="T10" fmla="*/ 57 w 57"/>
                <a:gd name="T11" fmla="*/ 93 h 98"/>
                <a:gd name="T12" fmla="*/ 16 w 57"/>
                <a:gd name="T13" fmla="*/ 53 h 98"/>
                <a:gd name="T14" fmla="*/ 16 w 57"/>
                <a:gd name="T15" fmla="*/ 98 h 98"/>
                <a:gd name="T16" fmla="*/ 0 w 57"/>
                <a:gd name="T1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98">
                  <a:moveTo>
                    <a:pt x="0" y="98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44"/>
                  </a:lnTo>
                  <a:lnTo>
                    <a:pt x="57" y="4"/>
                  </a:lnTo>
                  <a:lnTo>
                    <a:pt x="57" y="93"/>
                  </a:lnTo>
                  <a:lnTo>
                    <a:pt x="16" y="53"/>
                  </a:lnTo>
                  <a:lnTo>
                    <a:pt x="16" y="98"/>
                  </a:lnTo>
                  <a:lnTo>
                    <a:pt x="0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23" name="Freeform 65"/>
            <p:cNvSpPr>
              <a:spLocks noEditPoints="1"/>
            </p:cNvSpPr>
            <p:nvPr/>
          </p:nvSpPr>
          <p:spPr bwMode="auto">
            <a:xfrm>
              <a:off x="3971" y="1640"/>
              <a:ext cx="108" cy="96"/>
            </a:xfrm>
            <a:custGeom>
              <a:avLst/>
              <a:gdLst>
                <a:gd name="T0" fmla="*/ 22 w 88"/>
                <a:gd name="T1" fmla="*/ 0 h 78"/>
                <a:gd name="T2" fmla="*/ 66 w 88"/>
                <a:gd name="T3" fmla="*/ 0 h 78"/>
                <a:gd name="T4" fmla="*/ 66 w 88"/>
                <a:gd name="T5" fmla="*/ 11 h 78"/>
                <a:gd name="T6" fmla="*/ 22 w 88"/>
                <a:gd name="T7" fmla="*/ 11 h 78"/>
                <a:gd name="T8" fmla="*/ 22 w 88"/>
                <a:gd name="T9" fmla="*/ 0 h 78"/>
                <a:gd name="T10" fmla="*/ 83 w 88"/>
                <a:gd name="T11" fmla="*/ 17 h 78"/>
                <a:gd name="T12" fmla="*/ 5 w 88"/>
                <a:gd name="T13" fmla="*/ 17 h 78"/>
                <a:gd name="T14" fmla="*/ 0 w 88"/>
                <a:gd name="T15" fmla="*/ 22 h 78"/>
                <a:gd name="T16" fmla="*/ 0 w 88"/>
                <a:gd name="T17" fmla="*/ 50 h 78"/>
                <a:gd name="T18" fmla="*/ 5 w 88"/>
                <a:gd name="T19" fmla="*/ 55 h 78"/>
                <a:gd name="T20" fmla="*/ 22 w 88"/>
                <a:gd name="T21" fmla="*/ 55 h 78"/>
                <a:gd name="T22" fmla="*/ 22 w 88"/>
                <a:gd name="T23" fmla="*/ 78 h 78"/>
                <a:gd name="T24" fmla="*/ 66 w 88"/>
                <a:gd name="T25" fmla="*/ 78 h 78"/>
                <a:gd name="T26" fmla="*/ 66 w 88"/>
                <a:gd name="T27" fmla="*/ 55 h 78"/>
                <a:gd name="T28" fmla="*/ 83 w 88"/>
                <a:gd name="T29" fmla="*/ 55 h 78"/>
                <a:gd name="T30" fmla="*/ 88 w 88"/>
                <a:gd name="T31" fmla="*/ 50 h 78"/>
                <a:gd name="T32" fmla="*/ 88 w 88"/>
                <a:gd name="T33" fmla="*/ 22 h 78"/>
                <a:gd name="T34" fmla="*/ 83 w 88"/>
                <a:gd name="T35" fmla="*/ 17 h 78"/>
                <a:gd name="T36" fmla="*/ 60 w 88"/>
                <a:gd name="T37" fmla="*/ 72 h 78"/>
                <a:gd name="T38" fmla="*/ 27 w 88"/>
                <a:gd name="T39" fmla="*/ 72 h 78"/>
                <a:gd name="T40" fmla="*/ 27 w 88"/>
                <a:gd name="T41" fmla="*/ 44 h 78"/>
                <a:gd name="T42" fmla="*/ 60 w 88"/>
                <a:gd name="T43" fmla="*/ 44 h 78"/>
                <a:gd name="T44" fmla="*/ 60 w 88"/>
                <a:gd name="T45" fmla="*/ 72 h 78"/>
                <a:gd name="T46" fmla="*/ 84 w 88"/>
                <a:gd name="T47" fmla="*/ 25 h 78"/>
                <a:gd name="T48" fmla="*/ 80 w 88"/>
                <a:gd name="T49" fmla="*/ 29 h 78"/>
                <a:gd name="T50" fmla="*/ 76 w 88"/>
                <a:gd name="T51" fmla="*/ 25 h 78"/>
                <a:gd name="T52" fmla="*/ 80 w 88"/>
                <a:gd name="T53" fmla="*/ 21 h 78"/>
                <a:gd name="T54" fmla="*/ 84 w 88"/>
                <a:gd name="T55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78">
                  <a:moveTo>
                    <a:pt x="22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0"/>
                  </a:lnTo>
                  <a:close/>
                  <a:moveTo>
                    <a:pt x="83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2" y="17"/>
                    <a:pt x="0" y="19"/>
                    <a:pt x="0" y="2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3"/>
                    <a:pt x="2" y="55"/>
                    <a:pt x="5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6" y="55"/>
                    <a:pt x="88" y="53"/>
                    <a:pt x="88" y="50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19"/>
                    <a:pt x="86" y="17"/>
                    <a:pt x="83" y="17"/>
                  </a:cubicBezTo>
                  <a:close/>
                  <a:moveTo>
                    <a:pt x="60" y="72"/>
                  </a:moveTo>
                  <a:cubicBezTo>
                    <a:pt x="27" y="72"/>
                    <a:pt x="27" y="72"/>
                    <a:pt x="27" y="72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72"/>
                  </a:lnTo>
                  <a:close/>
                  <a:moveTo>
                    <a:pt x="84" y="25"/>
                  </a:moveTo>
                  <a:cubicBezTo>
                    <a:pt x="84" y="27"/>
                    <a:pt x="82" y="29"/>
                    <a:pt x="80" y="29"/>
                  </a:cubicBezTo>
                  <a:cubicBezTo>
                    <a:pt x="78" y="29"/>
                    <a:pt x="76" y="27"/>
                    <a:pt x="76" y="25"/>
                  </a:cubicBezTo>
                  <a:cubicBezTo>
                    <a:pt x="76" y="23"/>
                    <a:pt x="78" y="21"/>
                    <a:pt x="80" y="21"/>
                  </a:cubicBezTo>
                  <a:cubicBezTo>
                    <a:pt x="82" y="21"/>
                    <a:pt x="84" y="23"/>
                    <a:pt x="8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24" name="Freeform 66"/>
            <p:cNvSpPr>
              <a:spLocks noEditPoints="1"/>
            </p:cNvSpPr>
            <p:nvPr/>
          </p:nvSpPr>
          <p:spPr bwMode="auto">
            <a:xfrm>
              <a:off x="3974" y="1756"/>
              <a:ext cx="94" cy="99"/>
            </a:xfrm>
            <a:custGeom>
              <a:avLst/>
              <a:gdLst>
                <a:gd name="T0" fmla="*/ 69 w 76"/>
                <a:gd name="T1" fmla="*/ 0 h 81"/>
                <a:gd name="T2" fmla="*/ 8 w 76"/>
                <a:gd name="T3" fmla="*/ 0 h 81"/>
                <a:gd name="T4" fmla="*/ 0 w 76"/>
                <a:gd name="T5" fmla="*/ 7 h 81"/>
                <a:gd name="T6" fmla="*/ 0 w 76"/>
                <a:gd name="T7" fmla="*/ 73 h 81"/>
                <a:gd name="T8" fmla="*/ 8 w 76"/>
                <a:gd name="T9" fmla="*/ 81 h 81"/>
                <a:gd name="T10" fmla="*/ 69 w 76"/>
                <a:gd name="T11" fmla="*/ 81 h 81"/>
                <a:gd name="T12" fmla="*/ 76 w 76"/>
                <a:gd name="T13" fmla="*/ 73 h 81"/>
                <a:gd name="T14" fmla="*/ 76 w 76"/>
                <a:gd name="T15" fmla="*/ 7 h 81"/>
                <a:gd name="T16" fmla="*/ 69 w 76"/>
                <a:gd name="T17" fmla="*/ 0 h 81"/>
                <a:gd name="T18" fmla="*/ 66 w 76"/>
                <a:gd name="T19" fmla="*/ 70 h 81"/>
                <a:gd name="T20" fmla="*/ 11 w 76"/>
                <a:gd name="T21" fmla="*/ 70 h 81"/>
                <a:gd name="T22" fmla="*/ 11 w 76"/>
                <a:gd name="T23" fmla="*/ 10 h 81"/>
                <a:gd name="T24" fmla="*/ 66 w 76"/>
                <a:gd name="T25" fmla="*/ 10 h 81"/>
                <a:gd name="T26" fmla="*/ 66 w 76"/>
                <a:gd name="T27" fmla="*/ 70 h 81"/>
                <a:gd name="T28" fmla="*/ 21 w 76"/>
                <a:gd name="T29" fmla="*/ 45 h 81"/>
                <a:gd name="T30" fmla="*/ 56 w 76"/>
                <a:gd name="T31" fmla="*/ 45 h 81"/>
                <a:gd name="T32" fmla="*/ 56 w 76"/>
                <a:gd name="T33" fmla="*/ 50 h 81"/>
                <a:gd name="T34" fmla="*/ 21 w 76"/>
                <a:gd name="T35" fmla="*/ 50 h 81"/>
                <a:gd name="T36" fmla="*/ 21 w 76"/>
                <a:gd name="T37" fmla="*/ 45 h 81"/>
                <a:gd name="T38" fmla="*/ 21 w 76"/>
                <a:gd name="T39" fmla="*/ 55 h 81"/>
                <a:gd name="T40" fmla="*/ 56 w 76"/>
                <a:gd name="T41" fmla="*/ 55 h 81"/>
                <a:gd name="T42" fmla="*/ 56 w 76"/>
                <a:gd name="T43" fmla="*/ 60 h 81"/>
                <a:gd name="T44" fmla="*/ 21 w 76"/>
                <a:gd name="T45" fmla="*/ 60 h 81"/>
                <a:gd name="T46" fmla="*/ 21 w 76"/>
                <a:gd name="T47" fmla="*/ 55 h 81"/>
                <a:gd name="T48" fmla="*/ 26 w 76"/>
                <a:gd name="T49" fmla="*/ 22 h 81"/>
                <a:gd name="T50" fmla="*/ 33 w 76"/>
                <a:gd name="T51" fmla="*/ 30 h 81"/>
                <a:gd name="T52" fmla="*/ 41 w 76"/>
                <a:gd name="T53" fmla="*/ 22 h 81"/>
                <a:gd name="T54" fmla="*/ 33 w 76"/>
                <a:gd name="T55" fmla="*/ 15 h 81"/>
                <a:gd name="T56" fmla="*/ 26 w 76"/>
                <a:gd name="T57" fmla="*/ 22 h 81"/>
                <a:gd name="T58" fmla="*/ 38 w 76"/>
                <a:gd name="T59" fmla="*/ 30 h 81"/>
                <a:gd name="T60" fmla="*/ 28 w 76"/>
                <a:gd name="T61" fmla="*/ 30 h 81"/>
                <a:gd name="T62" fmla="*/ 21 w 76"/>
                <a:gd name="T63" fmla="*/ 35 h 81"/>
                <a:gd name="T64" fmla="*/ 21 w 76"/>
                <a:gd name="T65" fmla="*/ 40 h 81"/>
                <a:gd name="T66" fmla="*/ 46 w 76"/>
                <a:gd name="T67" fmla="*/ 40 h 81"/>
                <a:gd name="T68" fmla="*/ 46 w 76"/>
                <a:gd name="T69" fmla="*/ 35 h 81"/>
                <a:gd name="T70" fmla="*/ 38 w 76"/>
                <a:gd name="T71" fmla="*/ 3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6" h="81">
                  <a:moveTo>
                    <a:pt x="6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7"/>
                    <a:pt x="4" y="81"/>
                    <a:pt x="8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73" y="81"/>
                    <a:pt x="76" y="77"/>
                    <a:pt x="76" y="73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3"/>
                    <a:pt x="73" y="0"/>
                    <a:pt x="69" y="0"/>
                  </a:cubicBezTo>
                  <a:close/>
                  <a:moveTo>
                    <a:pt x="66" y="70"/>
                  </a:moveTo>
                  <a:cubicBezTo>
                    <a:pt x="11" y="70"/>
                    <a:pt x="11" y="70"/>
                    <a:pt x="11" y="7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66" y="10"/>
                    <a:pt x="66" y="10"/>
                    <a:pt x="66" y="10"/>
                  </a:cubicBezTo>
                  <a:lnTo>
                    <a:pt x="66" y="70"/>
                  </a:lnTo>
                  <a:close/>
                  <a:moveTo>
                    <a:pt x="21" y="45"/>
                  </a:moveTo>
                  <a:cubicBezTo>
                    <a:pt x="56" y="45"/>
                    <a:pt x="56" y="45"/>
                    <a:pt x="56" y="45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21" y="50"/>
                    <a:pt x="21" y="50"/>
                    <a:pt x="21" y="50"/>
                  </a:cubicBezTo>
                  <a:lnTo>
                    <a:pt x="21" y="45"/>
                  </a:lnTo>
                  <a:close/>
                  <a:moveTo>
                    <a:pt x="21" y="55"/>
                  </a:moveTo>
                  <a:cubicBezTo>
                    <a:pt x="56" y="55"/>
                    <a:pt x="56" y="55"/>
                    <a:pt x="56" y="55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21" y="60"/>
                    <a:pt x="21" y="60"/>
                    <a:pt x="21" y="60"/>
                  </a:cubicBezTo>
                  <a:lnTo>
                    <a:pt x="21" y="55"/>
                  </a:lnTo>
                  <a:close/>
                  <a:moveTo>
                    <a:pt x="26" y="22"/>
                  </a:moveTo>
                  <a:cubicBezTo>
                    <a:pt x="26" y="27"/>
                    <a:pt x="29" y="30"/>
                    <a:pt x="33" y="30"/>
                  </a:cubicBezTo>
                  <a:cubicBezTo>
                    <a:pt x="37" y="30"/>
                    <a:pt x="41" y="27"/>
                    <a:pt x="41" y="22"/>
                  </a:cubicBezTo>
                  <a:cubicBezTo>
                    <a:pt x="41" y="18"/>
                    <a:pt x="37" y="15"/>
                    <a:pt x="33" y="15"/>
                  </a:cubicBezTo>
                  <a:cubicBezTo>
                    <a:pt x="29" y="15"/>
                    <a:pt x="26" y="18"/>
                    <a:pt x="26" y="22"/>
                  </a:cubicBezTo>
                  <a:close/>
                  <a:moveTo>
                    <a:pt x="38" y="30"/>
                  </a:moveTo>
                  <a:cubicBezTo>
                    <a:pt x="28" y="30"/>
                    <a:pt x="28" y="30"/>
                    <a:pt x="28" y="30"/>
                  </a:cubicBezTo>
                  <a:cubicBezTo>
                    <a:pt x="24" y="30"/>
                    <a:pt x="21" y="32"/>
                    <a:pt x="21" y="35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2"/>
                    <a:pt x="42" y="30"/>
                    <a:pt x="38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25" name="Freeform 67"/>
            <p:cNvSpPr>
              <a:spLocks noEditPoints="1"/>
            </p:cNvSpPr>
            <p:nvPr/>
          </p:nvSpPr>
          <p:spPr bwMode="auto">
            <a:xfrm>
              <a:off x="4058" y="1410"/>
              <a:ext cx="96" cy="96"/>
            </a:xfrm>
            <a:custGeom>
              <a:avLst/>
              <a:gdLst>
                <a:gd name="T0" fmla="*/ 50 w 96"/>
                <a:gd name="T1" fmla="*/ 0 h 96"/>
                <a:gd name="T2" fmla="*/ 42 w 96"/>
                <a:gd name="T3" fmla="*/ 9 h 96"/>
                <a:gd name="T4" fmla="*/ 50 w 96"/>
                <a:gd name="T5" fmla="*/ 18 h 96"/>
                <a:gd name="T6" fmla="*/ 29 w 96"/>
                <a:gd name="T7" fmla="*/ 42 h 96"/>
                <a:gd name="T8" fmla="*/ 8 w 96"/>
                <a:gd name="T9" fmla="*/ 42 h 96"/>
                <a:gd name="T10" fmla="*/ 26 w 96"/>
                <a:gd name="T11" fmla="*/ 58 h 96"/>
                <a:gd name="T12" fmla="*/ 0 w 96"/>
                <a:gd name="T13" fmla="*/ 93 h 96"/>
                <a:gd name="T14" fmla="*/ 0 w 96"/>
                <a:gd name="T15" fmla="*/ 96 h 96"/>
                <a:gd name="T16" fmla="*/ 4 w 96"/>
                <a:gd name="T17" fmla="*/ 96 h 96"/>
                <a:gd name="T18" fmla="*/ 37 w 96"/>
                <a:gd name="T19" fmla="*/ 71 h 96"/>
                <a:gd name="T20" fmla="*/ 54 w 96"/>
                <a:gd name="T21" fmla="*/ 86 h 96"/>
                <a:gd name="T22" fmla="*/ 54 w 96"/>
                <a:gd name="T23" fmla="*/ 66 h 96"/>
                <a:gd name="T24" fmla="*/ 77 w 96"/>
                <a:gd name="T25" fmla="*/ 45 h 96"/>
                <a:gd name="T26" fmla="*/ 86 w 96"/>
                <a:gd name="T27" fmla="*/ 55 h 96"/>
                <a:gd name="T28" fmla="*/ 96 w 96"/>
                <a:gd name="T29" fmla="*/ 45 h 96"/>
                <a:gd name="T30" fmla="*/ 50 w 96"/>
                <a:gd name="T31" fmla="*/ 0 h 96"/>
                <a:gd name="T32" fmla="*/ 42 w 96"/>
                <a:gd name="T33" fmla="*/ 51 h 96"/>
                <a:gd name="T34" fmla="*/ 36 w 96"/>
                <a:gd name="T35" fmla="*/ 45 h 96"/>
                <a:gd name="T36" fmla="*/ 56 w 96"/>
                <a:gd name="T37" fmla="*/ 24 h 96"/>
                <a:gd name="T38" fmla="*/ 63 w 96"/>
                <a:gd name="T39" fmla="*/ 30 h 96"/>
                <a:gd name="T40" fmla="*/ 42 w 96"/>
                <a:gd name="T41" fmla="*/ 5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96">
                  <a:moveTo>
                    <a:pt x="50" y="0"/>
                  </a:moveTo>
                  <a:lnTo>
                    <a:pt x="42" y="9"/>
                  </a:lnTo>
                  <a:lnTo>
                    <a:pt x="50" y="18"/>
                  </a:lnTo>
                  <a:lnTo>
                    <a:pt x="29" y="42"/>
                  </a:lnTo>
                  <a:lnTo>
                    <a:pt x="8" y="42"/>
                  </a:lnTo>
                  <a:lnTo>
                    <a:pt x="26" y="58"/>
                  </a:lnTo>
                  <a:lnTo>
                    <a:pt x="0" y="93"/>
                  </a:lnTo>
                  <a:lnTo>
                    <a:pt x="0" y="96"/>
                  </a:lnTo>
                  <a:lnTo>
                    <a:pt x="4" y="96"/>
                  </a:lnTo>
                  <a:lnTo>
                    <a:pt x="37" y="71"/>
                  </a:lnTo>
                  <a:lnTo>
                    <a:pt x="54" y="86"/>
                  </a:lnTo>
                  <a:lnTo>
                    <a:pt x="54" y="66"/>
                  </a:lnTo>
                  <a:lnTo>
                    <a:pt x="77" y="45"/>
                  </a:lnTo>
                  <a:lnTo>
                    <a:pt x="86" y="55"/>
                  </a:lnTo>
                  <a:lnTo>
                    <a:pt x="96" y="45"/>
                  </a:lnTo>
                  <a:lnTo>
                    <a:pt x="50" y="0"/>
                  </a:lnTo>
                  <a:close/>
                  <a:moveTo>
                    <a:pt x="42" y="51"/>
                  </a:moveTo>
                  <a:lnTo>
                    <a:pt x="36" y="45"/>
                  </a:lnTo>
                  <a:lnTo>
                    <a:pt x="56" y="24"/>
                  </a:lnTo>
                  <a:lnTo>
                    <a:pt x="63" y="30"/>
                  </a:lnTo>
                  <a:lnTo>
                    <a:pt x="4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26" name="Freeform 68"/>
            <p:cNvSpPr>
              <a:spLocks noEditPoints="1"/>
            </p:cNvSpPr>
            <p:nvPr/>
          </p:nvSpPr>
          <p:spPr bwMode="auto">
            <a:xfrm>
              <a:off x="4016" y="1145"/>
              <a:ext cx="95" cy="65"/>
            </a:xfrm>
            <a:custGeom>
              <a:avLst/>
              <a:gdLst>
                <a:gd name="T0" fmla="*/ 17 w 77"/>
                <a:gd name="T1" fmla="*/ 20 h 53"/>
                <a:gd name="T2" fmla="*/ 34 w 77"/>
                <a:gd name="T3" fmla="*/ 36 h 53"/>
                <a:gd name="T4" fmla="*/ 17 w 77"/>
                <a:gd name="T5" fmla="*/ 53 h 53"/>
                <a:gd name="T6" fmla="*/ 0 w 77"/>
                <a:gd name="T7" fmla="*/ 36 h 53"/>
                <a:gd name="T8" fmla="*/ 0 w 77"/>
                <a:gd name="T9" fmla="*/ 34 h 53"/>
                <a:gd name="T10" fmla="*/ 34 w 77"/>
                <a:gd name="T11" fmla="*/ 0 h 53"/>
                <a:gd name="T12" fmla="*/ 34 w 77"/>
                <a:gd name="T13" fmla="*/ 10 h 53"/>
                <a:gd name="T14" fmla="*/ 17 w 77"/>
                <a:gd name="T15" fmla="*/ 17 h 53"/>
                <a:gd name="T16" fmla="*/ 14 w 77"/>
                <a:gd name="T17" fmla="*/ 20 h 53"/>
                <a:gd name="T18" fmla="*/ 17 w 77"/>
                <a:gd name="T19" fmla="*/ 20 h 53"/>
                <a:gd name="T20" fmla="*/ 60 w 77"/>
                <a:gd name="T21" fmla="*/ 20 h 53"/>
                <a:gd name="T22" fmla="*/ 77 w 77"/>
                <a:gd name="T23" fmla="*/ 36 h 53"/>
                <a:gd name="T24" fmla="*/ 60 w 77"/>
                <a:gd name="T25" fmla="*/ 53 h 53"/>
                <a:gd name="T26" fmla="*/ 43 w 77"/>
                <a:gd name="T27" fmla="*/ 36 h 53"/>
                <a:gd name="T28" fmla="*/ 43 w 77"/>
                <a:gd name="T29" fmla="*/ 34 h 53"/>
                <a:gd name="T30" fmla="*/ 77 w 77"/>
                <a:gd name="T31" fmla="*/ 0 h 53"/>
                <a:gd name="T32" fmla="*/ 77 w 77"/>
                <a:gd name="T33" fmla="*/ 10 h 53"/>
                <a:gd name="T34" fmla="*/ 60 w 77"/>
                <a:gd name="T35" fmla="*/ 17 h 53"/>
                <a:gd name="T36" fmla="*/ 58 w 77"/>
                <a:gd name="T37" fmla="*/ 20 h 53"/>
                <a:gd name="T38" fmla="*/ 60 w 77"/>
                <a:gd name="T39" fmla="*/ 2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7" h="53">
                  <a:moveTo>
                    <a:pt x="17" y="20"/>
                  </a:moveTo>
                  <a:cubicBezTo>
                    <a:pt x="26" y="20"/>
                    <a:pt x="34" y="27"/>
                    <a:pt x="34" y="36"/>
                  </a:cubicBezTo>
                  <a:cubicBezTo>
                    <a:pt x="34" y="46"/>
                    <a:pt x="26" y="53"/>
                    <a:pt x="17" y="53"/>
                  </a:cubicBezTo>
                  <a:cubicBezTo>
                    <a:pt x="8" y="53"/>
                    <a:pt x="0" y="46"/>
                    <a:pt x="0" y="3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27" y="10"/>
                    <a:pt x="21" y="13"/>
                    <a:pt x="17" y="17"/>
                  </a:cubicBezTo>
                  <a:cubicBezTo>
                    <a:pt x="16" y="18"/>
                    <a:pt x="15" y="19"/>
                    <a:pt x="14" y="20"/>
                  </a:cubicBezTo>
                  <a:cubicBezTo>
                    <a:pt x="15" y="20"/>
                    <a:pt x="16" y="20"/>
                    <a:pt x="17" y="20"/>
                  </a:cubicBezTo>
                  <a:close/>
                  <a:moveTo>
                    <a:pt x="60" y="20"/>
                  </a:moveTo>
                  <a:cubicBezTo>
                    <a:pt x="70" y="20"/>
                    <a:pt x="77" y="27"/>
                    <a:pt x="77" y="36"/>
                  </a:cubicBezTo>
                  <a:cubicBezTo>
                    <a:pt x="77" y="46"/>
                    <a:pt x="70" y="53"/>
                    <a:pt x="60" y="53"/>
                  </a:cubicBezTo>
                  <a:cubicBezTo>
                    <a:pt x="51" y="53"/>
                    <a:pt x="43" y="46"/>
                    <a:pt x="43" y="36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16"/>
                    <a:pt x="58" y="0"/>
                    <a:pt x="77" y="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1" y="10"/>
                    <a:pt x="65" y="13"/>
                    <a:pt x="60" y="17"/>
                  </a:cubicBezTo>
                  <a:cubicBezTo>
                    <a:pt x="59" y="18"/>
                    <a:pt x="58" y="19"/>
                    <a:pt x="58" y="20"/>
                  </a:cubicBezTo>
                  <a:cubicBezTo>
                    <a:pt x="58" y="20"/>
                    <a:pt x="59" y="20"/>
                    <a:pt x="6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27" name="Freeform 69"/>
            <p:cNvSpPr>
              <a:spLocks/>
            </p:cNvSpPr>
            <p:nvPr/>
          </p:nvSpPr>
          <p:spPr bwMode="auto">
            <a:xfrm>
              <a:off x="3993" y="1306"/>
              <a:ext cx="147" cy="140"/>
            </a:xfrm>
            <a:custGeom>
              <a:avLst/>
              <a:gdLst>
                <a:gd name="T0" fmla="*/ 78 w 120"/>
                <a:gd name="T1" fmla="*/ 29 h 114"/>
                <a:gd name="T2" fmla="*/ 83 w 120"/>
                <a:gd name="T3" fmla="*/ 0 h 114"/>
                <a:gd name="T4" fmla="*/ 120 w 120"/>
                <a:gd name="T5" fmla="*/ 52 h 114"/>
                <a:gd name="T6" fmla="*/ 68 w 120"/>
                <a:gd name="T7" fmla="*/ 90 h 114"/>
                <a:gd name="T8" fmla="*/ 73 w 120"/>
                <a:gd name="T9" fmla="*/ 60 h 114"/>
                <a:gd name="T10" fmla="*/ 27 w 120"/>
                <a:gd name="T11" fmla="*/ 114 h 114"/>
                <a:gd name="T12" fmla="*/ 78 w 120"/>
                <a:gd name="T13" fmla="*/ 2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14">
                  <a:moveTo>
                    <a:pt x="78" y="29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21" y="51"/>
                    <a:pt x="18" y="88"/>
                    <a:pt x="27" y="114"/>
                  </a:cubicBezTo>
                  <a:cubicBezTo>
                    <a:pt x="0" y="73"/>
                    <a:pt x="16" y="18"/>
                    <a:pt x="7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28" name="Freeform 70"/>
            <p:cNvSpPr>
              <a:spLocks/>
            </p:cNvSpPr>
            <p:nvPr/>
          </p:nvSpPr>
          <p:spPr bwMode="auto">
            <a:xfrm>
              <a:off x="4025" y="1219"/>
              <a:ext cx="92" cy="97"/>
            </a:xfrm>
            <a:custGeom>
              <a:avLst/>
              <a:gdLst>
                <a:gd name="T0" fmla="*/ 44 w 92"/>
                <a:gd name="T1" fmla="*/ 97 h 97"/>
                <a:gd name="T2" fmla="*/ 44 w 92"/>
                <a:gd name="T3" fmla="*/ 53 h 97"/>
                <a:gd name="T4" fmla="*/ 0 w 92"/>
                <a:gd name="T5" fmla="*/ 97 h 97"/>
                <a:gd name="T6" fmla="*/ 0 w 92"/>
                <a:gd name="T7" fmla="*/ 0 h 97"/>
                <a:gd name="T8" fmla="*/ 44 w 92"/>
                <a:gd name="T9" fmla="*/ 44 h 97"/>
                <a:gd name="T10" fmla="*/ 44 w 92"/>
                <a:gd name="T11" fmla="*/ 0 h 97"/>
                <a:gd name="T12" fmla="*/ 92 w 92"/>
                <a:gd name="T13" fmla="*/ 49 h 97"/>
                <a:gd name="T14" fmla="*/ 44 w 92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7">
                  <a:moveTo>
                    <a:pt x="44" y="97"/>
                  </a:moveTo>
                  <a:lnTo>
                    <a:pt x="44" y="53"/>
                  </a:lnTo>
                  <a:lnTo>
                    <a:pt x="0" y="97"/>
                  </a:lnTo>
                  <a:lnTo>
                    <a:pt x="0" y="0"/>
                  </a:lnTo>
                  <a:lnTo>
                    <a:pt x="44" y="44"/>
                  </a:lnTo>
                  <a:lnTo>
                    <a:pt x="44" y="0"/>
                  </a:lnTo>
                  <a:lnTo>
                    <a:pt x="92" y="49"/>
                  </a:lnTo>
                  <a:lnTo>
                    <a:pt x="4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29" name="Freeform 71"/>
            <p:cNvSpPr>
              <a:spLocks/>
            </p:cNvSpPr>
            <p:nvPr/>
          </p:nvSpPr>
          <p:spPr bwMode="auto">
            <a:xfrm>
              <a:off x="3930" y="1881"/>
              <a:ext cx="117" cy="116"/>
            </a:xfrm>
            <a:custGeom>
              <a:avLst/>
              <a:gdLst>
                <a:gd name="T0" fmla="*/ 95 w 95"/>
                <a:gd name="T1" fmla="*/ 35 h 94"/>
                <a:gd name="T2" fmla="*/ 60 w 95"/>
                <a:gd name="T3" fmla="*/ 35 h 94"/>
                <a:gd name="T4" fmla="*/ 73 w 95"/>
                <a:gd name="T5" fmla="*/ 22 h 94"/>
                <a:gd name="T6" fmla="*/ 48 w 95"/>
                <a:gd name="T7" fmla="*/ 12 h 94"/>
                <a:gd name="T8" fmla="*/ 23 w 95"/>
                <a:gd name="T9" fmla="*/ 22 h 94"/>
                <a:gd name="T10" fmla="*/ 12 w 95"/>
                <a:gd name="T11" fmla="*/ 47 h 94"/>
                <a:gd name="T12" fmla="*/ 23 w 95"/>
                <a:gd name="T13" fmla="*/ 72 h 94"/>
                <a:gd name="T14" fmla="*/ 48 w 95"/>
                <a:gd name="T15" fmla="*/ 83 h 94"/>
                <a:gd name="T16" fmla="*/ 73 w 95"/>
                <a:gd name="T17" fmla="*/ 72 h 94"/>
                <a:gd name="T18" fmla="*/ 74 w 95"/>
                <a:gd name="T19" fmla="*/ 70 h 94"/>
                <a:gd name="T20" fmla="*/ 83 w 95"/>
                <a:gd name="T21" fmla="*/ 78 h 94"/>
                <a:gd name="T22" fmla="*/ 48 w 95"/>
                <a:gd name="T23" fmla="*/ 94 h 94"/>
                <a:gd name="T24" fmla="*/ 0 w 95"/>
                <a:gd name="T25" fmla="*/ 47 h 94"/>
                <a:gd name="T26" fmla="*/ 48 w 95"/>
                <a:gd name="T27" fmla="*/ 0 h 94"/>
                <a:gd name="T28" fmla="*/ 81 w 95"/>
                <a:gd name="T29" fmla="*/ 14 h 94"/>
                <a:gd name="T30" fmla="*/ 95 w 95"/>
                <a:gd name="T31" fmla="*/ 0 h 94"/>
                <a:gd name="T32" fmla="*/ 95 w 95"/>
                <a:gd name="T33" fmla="*/ 3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94">
                  <a:moveTo>
                    <a:pt x="95" y="35"/>
                  </a:moveTo>
                  <a:cubicBezTo>
                    <a:pt x="60" y="35"/>
                    <a:pt x="60" y="35"/>
                    <a:pt x="60" y="35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66" y="15"/>
                    <a:pt x="57" y="12"/>
                    <a:pt x="48" y="12"/>
                  </a:cubicBezTo>
                  <a:cubicBezTo>
                    <a:pt x="38" y="12"/>
                    <a:pt x="29" y="15"/>
                    <a:pt x="23" y="22"/>
                  </a:cubicBezTo>
                  <a:cubicBezTo>
                    <a:pt x="16" y="29"/>
                    <a:pt x="12" y="38"/>
                    <a:pt x="12" y="47"/>
                  </a:cubicBezTo>
                  <a:cubicBezTo>
                    <a:pt x="12" y="57"/>
                    <a:pt x="16" y="65"/>
                    <a:pt x="23" y="72"/>
                  </a:cubicBezTo>
                  <a:cubicBezTo>
                    <a:pt x="29" y="79"/>
                    <a:pt x="38" y="83"/>
                    <a:pt x="48" y="83"/>
                  </a:cubicBezTo>
                  <a:cubicBezTo>
                    <a:pt x="57" y="83"/>
                    <a:pt x="66" y="79"/>
                    <a:pt x="73" y="72"/>
                  </a:cubicBezTo>
                  <a:cubicBezTo>
                    <a:pt x="73" y="72"/>
                    <a:pt x="74" y="71"/>
                    <a:pt x="74" y="70"/>
                  </a:cubicBezTo>
                  <a:cubicBezTo>
                    <a:pt x="83" y="78"/>
                    <a:pt x="83" y="78"/>
                    <a:pt x="83" y="78"/>
                  </a:cubicBezTo>
                  <a:cubicBezTo>
                    <a:pt x="75" y="88"/>
                    <a:pt x="62" y="94"/>
                    <a:pt x="48" y="94"/>
                  </a:cubicBezTo>
                  <a:cubicBezTo>
                    <a:pt x="22" y="94"/>
                    <a:pt x="0" y="73"/>
                    <a:pt x="0" y="47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61" y="0"/>
                    <a:pt x="73" y="5"/>
                    <a:pt x="81" y="14"/>
                  </a:cubicBezTo>
                  <a:cubicBezTo>
                    <a:pt x="95" y="0"/>
                    <a:pt x="95" y="0"/>
                    <a:pt x="95" y="0"/>
                  </a:cubicBezTo>
                  <a:lnTo>
                    <a:pt x="9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30" name="Freeform 72"/>
            <p:cNvSpPr>
              <a:spLocks noEditPoints="1"/>
            </p:cNvSpPr>
            <p:nvPr/>
          </p:nvSpPr>
          <p:spPr bwMode="auto">
            <a:xfrm>
              <a:off x="3877" y="1496"/>
              <a:ext cx="128" cy="128"/>
            </a:xfrm>
            <a:custGeom>
              <a:avLst/>
              <a:gdLst>
                <a:gd name="T0" fmla="*/ 86 w 104"/>
                <a:gd name="T1" fmla="*/ 0 h 104"/>
                <a:gd name="T2" fmla="*/ 17 w 104"/>
                <a:gd name="T3" fmla="*/ 0 h 104"/>
                <a:gd name="T4" fmla="*/ 0 w 104"/>
                <a:gd name="T5" fmla="*/ 18 h 104"/>
                <a:gd name="T6" fmla="*/ 0 w 104"/>
                <a:gd name="T7" fmla="*/ 87 h 104"/>
                <a:gd name="T8" fmla="*/ 17 w 104"/>
                <a:gd name="T9" fmla="*/ 104 h 104"/>
                <a:gd name="T10" fmla="*/ 86 w 104"/>
                <a:gd name="T11" fmla="*/ 104 h 104"/>
                <a:gd name="T12" fmla="*/ 104 w 104"/>
                <a:gd name="T13" fmla="*/ 87 h 104"/>
                <a:gd name="T14" fmla="*/ 104 w 104"/>
                <a:gd name="T15" fmla="*/ 18 h 104"/>
                <a:gd name="T16" fmla="*/ 86 w 104"/>
                <a:gd name="T17" fmla="*/ 0 h 104"/>
                <a:gd name="T18" fmla="*/ 28 w 104"/>
                <a:gd name="T19" fmla="*/ 85 h 104"/>
                <a:gd name="T20" fmla="*/ 19 w 104"/>
                <a:gd name="T21" fmla="*/ 76 h 104"/>
                <a:gd name="T22" fmla="*/ 28 w 104"/>
                <a:gd name="T23" fmla="*/ 67 h 104"/>
                <a:gd name="T24" fmla="*/ 37 w 104"/>
                <a:gd name="T25" fmla="*/ 76 h 104"/>
                <a:gd name="T26" fmla="*/ 28 w 104"/>
                <a:gd name="T27" fmla="*/ 85 h 104"/>
                <a:gd name="T28" fmla="*/ 50 w 104"/>
                <a:gd name="T29" fmla="*/ 85 h 104"/>
                <a:gd name="T30" fmla="*/ 41 w 104"/>
                <a:gd name="T31" fmla="*/ 63 h 104"/>
                <a:gd name="T32" fmla="*/ 19 w 104"/>
                <a:gd name="T33" fmla="*/ 54 h 104"/>
                <a:gd name="T34" fmla="*/ 19 w 104"/>
                <a:gd name="T35" fmla="*/ 41 h 104"/>
                <a:gd name="T36" fmla="*/ 63 w 104"/>
                <a:gd name="T37" fmla="*/ 85 h 104"/>
                <a:gd name="T38" fmla="*/ 50 w 104"/>
                <a:gd name="T39" fmla="*/ 85 h 104"/>
                <a:gd name="T40" fmla="*/ 73 w 104"/>
                <a:gd name="T41" fmla="*/ 85 h 104"/>
                <a:gd name="T42" fmla="*/ 19 w 104"/>
                <a:gd name="T43" fmla="*/ 31 h 104"/>
                <a:gd name="T44" fmla="*/ 19 w 104"/>
                <a:gd name="T45" fmla="*/ 18 h 104"/>
                <a:gd name="T46" fmla="*/ 86 w 104"/>
                <a:gd name="T47" fmla="*/ 85 h 104"/>
                <a:gd name="T48" fmla="*/ 73 w 104"/>
                <a:gd name="T49" fmla="*/ 8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4" h="104">
                  <a:moveTo>
                    <a:pt x="86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7"/>
                    <a:pt x="7" y="104"/>
                    <a:pt x="17" y="104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96" y="104"/>
                    <a:pt x="104" y="97"/>
                    <a:pt x="104" y="8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8"/>
                    <a:pt x="96" y="0"/>
                    <a:pt x="86" y="0"/>
                  </a:cubicBezTo>
                  <a:close/>
                  <a:moveTo>
                    <a:pt x="28" y="85"/>
                  </a:moveTo>
                  <a:cubicBezTo>
                    <a:pt x="23" y="85"/>
                    <a:pt x="19" y="81"/>
                    <a:pt x="19" y="76"/>
                  </a:cubicBezTo>
                  <a:cubicBezTo>
                    <a:pt x="19" y="71"/>
                    <a:pt x="23" y="67"/>
                    <a:pt x="28" y="67"/>
                  </a:cubicBezTo>
                  <a:cubicBezTo>
                    <a:pt x="33" y="67"/>
                    <a:pt x="37" y="71"/>
                    <a:pt x="37" y="76"/>
                  </a:cubicBezTo>
                  <a:cubicBezTo>
                    <a:pt x="37" y="81"/>
                    <a:pt x="33" y="85"/>
                    <a:pt x="28" y="85"/>
                  </a:cubicBezTo>
                  <a:close/>
                  <a:moveTo>
                    <a:pt x="50" y="85"/>
                  </a:moveTo>
                  <a:cubicBezTo>
                    <a:pt x="50" y="77"/>
                    <a:pt x="47" y="69"/>
                    <a:pt x="41" y="63"/>
                  </a:cubicBezTo>
                  <a:cubicBezTo>
                    <a:pt x="35" y="57"/>
                    <a:pt x="27" y="54"/>
                    <a:pt x="19" y="54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43" y="41"/>
                    <a:pt x="63" y="61"/>
                    <a:pt x="63" y="85"/>
                  </a:cubicBezTo>
                  <a:cubicBezTo>
                    <a:pt x="50" y="85"/>
                    <a:pt x="50" y="85"/>
                    <a:pt x="50" y="85"/>
                  </a:cubicBezTo>
                  <a:close/>
                  <a:moveTo>
                    <a:pt x="73" y="85"/>
                  </a:moveTo>
                  <a:cubicBezTo>
                    <a:pt x="73" y="55"/>
                    <a:pt x="49" y="31"/>
                    <a:pt x="19" y="31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56" y="18"/>
                    <a:pt x="86" y="48"/>
                    <a:pt x="86" y="85"/>
                  </a:cubicBezTo>
                  <a:cubicBezTo>
                    <a:pt x="73" y="85"/>
                    <a:pt x="73" y="85"/>
                    <a:pt x="73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31" name="Freeform 73"/>
            <p:cNvSpPr>
              <a:spLocks noEditPoints="1"/>
            </p:cNvSpPr>
            <p:nvPr/>
          </p:nvSpPr>
          <p:spPr bwMode="auto">
            <a:xfrm>
              <a:off x="3866" y="1995"/>
              <a:ext cx="118" cy="126"/>
            </a:xfrm>
            <a:custGeom>
              <a:avLst/>
              <a:gdLst>
                <a:gd name="T0" fmla="*/ 41 w 96"/>
                <a:gd name="T1" fmla="*/ 7 h 102"/>
                <a:gd name="T2" fmla="*/ 42 w 96"/>
                <a:gd name="T3" fmla="*/ 3 h 102"/>
                <a:gd name="T4" fmla="*/ 36 w 96"/>
                <a:gd name="T5" fmla="*/ 1 h 102"/>
                <a:gd name="T6" fmla="*/ 35 w 96"/>
                <a:gd name="T7" fmla="*/ 8 h 102"/>
                <a:gd name="T8" fmla="*/ 0 w 96"/>
                <a:gd name="T9" fmla="*/ 54 h 102"/>
                <a:gd name="T10" fmla="*/ 96 w 96"/>
                <a:gd name="T11" fmla="*/ 54 h 102"/>
                <a:gd name="T12" fmla="*/ 33 w 96"/>
                <a:gd name="T13" fmla="*/ 5 h 102"/>
                <a:gd name="T14" fmla="*/ 38 w 96"/>
                <a:gd name="T15" fmla="*/ 2 h 102"/>
                <a:gd name="T16" fmla="*/ 40 w 96"/>
                <a:gd name="T17" fmla="*/ 6 h 102"/>
                <a:gd name="T18" fmla="*/ 35 w 96"/>
                <a:gd name="T19" fmla="*/ 7 h 102"/>
                <a:gd name="T20" fmla="*/ 73 w 96"/>
                <a:gd name="T21" fmla="*/ 80 h 102"/>
                <a:gd name="T22" fmla="*/ 54 w 96"/>
                <a:gd name="T23" fmla="*/ 82 h 102"/>
                <a:gd name="T24" fmla="*/ 48 w 96"/>
                <a:gd name="T25" fmla="*/ 91 h 102"/>
                <a:gd name="T26" fmla="*/ 13 w 96"/>
                <a:gd name="T27" fmla="*/ 65 h 102"/>
                <a:gd name="T28" fmla="*/ 12 w 96"/>
                <a:gd name="T29" fmla="*/ 59 h 102"/>
                <a:gd name="T30" fmla="*/ 22 w 96"/>
                <a:gd name="T31" fmla="*/ 29 h 102"/>
                <a:gd name="T32" fmla="*/ 42 w 96"/>
                <a:gd name="T33" fmla="*/ 27 h 102"/>
                <a:gd name="T34" fmla="*/ 48 w 96"/>
                <a:gd name="T35" fmla="*/ 18 h 102"/>
                <a:gd name="T36" fmla="*/ 83 w 96"/>
                <a:gd name="T37" fmla="*/ 44 h 102"/>
                <a:gd name="T38" fmla="*/ 84 w 96"/>
                <a:gd name="T39" fmla="*/ 50 h 102"/>
                <a:gd name="T40" fmla="*/ 73 w 96"/>
                <a:gd name="T41" fmla="*/ 80 h 102"/>
                <a:gd name="T42" fmla="*/ 53 w 96"/>
                <a:gd name="T43" fmla="*/ 45 h 102"/>
                <a:gd name="T44" fmla="*/ 43 w 96"/>
                <a:gd name="T45" fmla="*/ 33 h 102"/>
                <a:gd name="T46" fmla="*/ 40 w 96"/>
                <a:gd name="T47" fmla="*/ 47 h 102"/>
                <a:gd name="T48" fmla="*/ 38 w 96"/>
                <a:gd name="T49" fmla="*/ 50 h 102"/>
                <a:gd name="T50" fmla="*/ 26 w 96"/>
                <a:gd name="T51" fmla="*/ 59 h 102"/>
                <a:gd name="T52" fmla="*/ 38 w 96"/>
                <a:gd name="T53" fmla="*/ 60 h 102"/>
                <a:gd name="T54" fmla="*/ 43 w 96"/>
                <a:gd name="T55" fmla="*/ 64 h 102"/>
                <a:gd name="T56" fmla="*/ 53 w 96"/>
                <a:gd name="T57" fmla="*/ 76 h 102"/>
                <a:gd name="T58" fmla="*/ 56 w 96"/>
                <a:gd name="T59" fmla="*/ 62 h 102"/>
                <a:gd name="T60" fmla="*/ 58 w 96"/>
                <a:gd name="T61" fmla="*/ 59 h 102"/>
                <a:gd name="T62" fmla="*/ 70 w 96"/>
                <a:gd name="T63" fmla="*/ 50 h 102"/>
                <a:gd name="T64" fmla="*/ 58 w 96"/>
                <a:gd name="T65" fmla="*/ 49 h 102"/>
                <a:gd name="T66" fmla="*/ 48 w 96"/>
                <a:gd name="T67" fmla="*/ 45 h 102"/>
                <a:gd name="T68" fmla="*/ 48 w 96"/>
                <a:gd name="T69" fmla="*/ 45 h 102"/>
                <a:gd name="T70" fmla="*/ 48 w 96"/>
                <a:gd name="T71" fmla="*/ 45 h 102"/>
                <a:gd name="T72" fmla="*/ 49 w 96"/>
                <a:gd name="T73" fmla="*/ 45 h 102"/>
                <a:gd name="T74" fmla="*/ 52 w 96"/>
                <a:gd name="T75" fmla="*/ 46 h 102"/>
                <a:gd name="T76" fmla="*/ 39 w 96"/>
                <a:gd name="T77" fmla="*/ 58 h 102"/>
                <a:gd name="T78" fmla="*/ 46 w 96"/>
                <a:gd name="T79" fmla="*/ 45 h 102"/>
                <a:gd name="T80" fmla="*/ 53 w 96"/>
                <a:gd name="T81" fmla="*/ 63 h 102"/>
                <a:gd name="T82" fmla="*/ 50 w 96"/>
                <a:gd name="T83" fmla="*/ 64 h 102"/>
                <a:gd name="T84" fmla="*/ 47 w 96"/>
                <a:gd name="T85" fmla="*/ 64 h 102"/>
                <a:gd name="T86" fmla="*/ 47 w 96"/>
                <a:gd name="T87" fmla="*/ 64 h 102"/>
                <a:gd name="T88" fmla="*/ 51 w 96"/>
                <a:gd name="T89" fmla="*/ 58 h 102"/>
                <a:gd name="T90" fmla="*/ 57 w 96"/>
                <a:gd name="T91" fmla="*/ 5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2">
                  <a:moveTo>
                    <a:pt x="48" y="7"/>
                  </a:moveTo>
                  <a:cubicBezTo>
                    <a:pt x="46" y="7"/>
                    <a:pt x="43" y="7"/>
                    <a:pt x="41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2" y="6"/>
                    <a:pt x="43" y="5"/>
                    <a:pt x="42" y="3"/>
                  </a:cubicBezTo>
                  <a:cubicBezTo>
                    <a:pt x="42" y="2"/>
                    <a:pt x="40" y="0"/>
                    <a:pt x="38" y="0"/>
                  </a:cubicBezTo>
                  <a:cubicBezTo>
                    <a:pt x="37" y="0"/>
                    <a:pt x="37" y="0"/>
                    <a:pt x="36" y="1"/>
                  </a:cubicBezTo>
                  <a:cubicBezTo>
                    <a:pt x="33" y="1"/>
                    <a:pt x="31" y="3"/>
                    <a:pt x="32" y="6"/>
                  </a:cubicBezTo>
                  <a:cubicBezTo>
                    <a:pt x="32" y="7"/>
                    <a:pt x="33" y="8"/>
                    <a:pt x="35" y="8"/>
                  </a:cubicBezTo>
                  <a:cubicBezTo>
                    <a:pt x="35" y="8"/>
                    <a:pt x="35" y="8"/>
                    <a:pt x="35" y="9"/>
                  </a:cubicBezTo>
                  <a:cubicBezTo>
                    <a:pt x="15" y="14"/>
                    <a:pt x="0" y="33"/>
                    <a:pt x="0" y="54"/>
                  </a:cubicBezTo>
                  <a:cubicBezTo>
                    <a:pt x="0" y="81"/>
                    <a:pt x="22" y="102"/>
                    <a:pt x="48" y="102"/>
                  </a:cubicBezTo>
                  <a:cubicBezTo>
                    <a:pt x="74" y="102"/>
                    <a:pt x="96" y="81"/>
                    <a:pt x="96" y="54"/>
                  </a:cubicBezTo>
                  <a:cubicBezTo>
                    <a:pt x="96" y="28"/>
                    <a:pt x="74" y="7"/>
                    <a:pt x="48" y="7"/>
                  </a:cubicBezTo>
                  <a:close/>
                  <a:moveTo>
                    <a:pt x="33" y="5"/>
                  </a:moveTo>
                  <a:cubicBezTo>
                    <a:pt x="33" y="4"/>
                    <a:pt x="35" y="3"/>
                    <a:pt x="37" y="2"/>
                  </a:cubicBezTo>
                  <a:cubicBezTo>
                    <a:pt x="37" y="2"/>
                    <a:pt x="37" y="2"/>
                    <a:pt x="38" y="2"/>
                  </a:cubicBezTo>
                  <a:cubicBezTo>
                    <a:pt x="39" y="2"/>
                    <a:pt x="41" y="3"/>
                    <a:pt x="41" y="4"/>
                  </a:cubicBezTo>
                  <a:cubicBezTo>
                    <a:pt x="41" y="4"/>
                    <a:pt x="41" y="5"/>
                    <a:pt x="40" y="6"/>
                  </a:cubicBezTo>
                  <a:cubicBezTo>
                    <a:pt x="39" y="5"/>
                    <a:pt x="38" y="5"/>
                    <a:pt x="37" y="5"/>
                  </a:cubicBezTo>
                  <a:cubicBezTo>
                    <a:pt x="36" y="5"/>
                    <a:pt x="36" y="6"/>
                    <a:pt x="35" y="7"/>
                  </a:cubicBezTo>
                  <a:cubicBezTo>
                    <a:pt x="34" y="7"/>
                    <a:pt x="33" y="6"/>
                    <a:pt x="33" y="5"/>
                  </a:cubicBezTo>
                  <a:close/>
                  <a:moveTo>
                    <a:pt x="73" y="80"/>
                  </a:moveTo>
                  <a:cubicBezTo>
                    <a:pt x="69" y="84"/>
                    <a:pt x="64" y="88"/>
                    <a:pt x="5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1" y="91"/>
                    <a:pt x="50" y="91"/>
                    <a:pt x="48" y="91"/>
                  </a:cubicBezTo>
                  <a:cubicBezTo>
                    <a:pt x="38" y="91"/>
                    <a:pt x="29" y="87"/>
                    <a:pt x="22" y="80"/>
                  </a:cubicBezTo>
                  <a:cubicBezTo>
                    <a:pt x="18" y="76"/>
                    <a:pt x="15" y="70"/>
                    <a:pt x="13" y="65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8"/>
                    <a:pt x="12" y="56"/>
                    <a:pt x="12" y="54"/>
                  </a:cubicBezTo>
                  <a:cubicBezTo>
                    <a:pt x="12" y="45"/>
                    <a:pt x="15" y="36"/>
                    <a:pt x="22" y="29"/>
                  </a:cubicBezTo>
                  <a:cubicBezTo>
                    <a:pt x="27" y="24"/>
                    <a:pt x="32" y="21"/>
                    <a:pt x="38" y="20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5" y="18"/>
                    <a:pt x="46" y="18"/>
                    <a:pt x="48" y="18"/>
                  </a:cubicBezTo>
                  <a:cubicBezTo>
                    <a:pt x="58" y="18"/>
                    <a:pt x="67" y="22"/>
                    <a:pt x="73" y="29"/>
                  </a:cubicBezTo>
                  <a:cubicBezTo>
                    <a:pt x="78" y="33"/>
                    <a:pt x="81" y="39"/>
                    <a:pt x="83" y="44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4" y="53"/>
                    <a:pt x="84" y="54"/>
                  </a:cubicBezTo>
                  <a:cubicBezTo>
                    <a:pt x="84" y="64"/>
                    <a:pt x="80" y="73"/>
                    <a:pt x="73" y="80"/>
                  </a:cubicBezTo>
                  <a:close/>
                  <a:moveTo>
                    <a:pt x="73" y="30"/>
                  </a:moveTo>
                  <a:cubicBezTo>
                    <a:pt x="53" y="45"/>
                    <a:pt x="53" y="45"/>
                    <a:pt x="53" y="45"/>
                  </a:cubicBezTo>
                  <a:cubicBezTo>
                    <a:pt x="52" y="44"/>
                    <a:pt x="50" y="43"/>
                    <a:pt x="48" y="4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2" y="45"/>
                    <a:pt x="40" y="46"/>
                    <a:pt x="40" y="4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7" y="51"/>
                    <a:pt x="37" y="53"/>
                    <a:pt x="37" y="54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60"/>
                    <a:pt x="38" y="60"/>
                  </a:cubicBezTo>
                  <a:cubicBezTo>
                    <a:pt x="23" y="79"/>
                    <a:pt x="23" y="79"/>
                    <a:pt x="23" y="79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4" y="65"/>
                    <a:pt x="46" y="66"/>
                    <a:pt x="47" y="66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4" y="64"/>
                    <a:pt x="55" y="63"/>
                    <a:pt x="56" y="62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9" y="58"/>
                    <a:pt x="59" y="56"/>
                    <a:pt x="59" y="55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49"/>
                    <a:pt x="58" y="49"/>
                    <a:pt x="58" y="49"/>
                  </a:cubicBezTo>
                  <a:lnTo>
                    <a:pt x="73" y="30"/>
                  </a:lnTo>
                  <a:close/>
                  <a:moveTo>
                    <a:pt x="48" y="45"/>
                  </a:move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48" y="45"/>
                    <a:pt x="48" y="45"/>
                  </a:cubicBezTo>
                  <a:close/>
                  <a:moveTo>
                    <a:pt x="46" y="45"/>
                  </a:moveTo>
                  <a:cubicBezTo>
                    <a:pt x="47" y="45"/>
                    <a:pt x="47" y="45"/>
                    <a:pt x="48" y="45"/>
                  </a:cubicBezTo>
                  <a:cubicBezTo>
                    <a:pt x="48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0" y="45"/>
                    <a:pt x="51" y="45"/>
                    <a:pt x="52" y="46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7" y="51"/>
                    <a:pt x="41" y="46"/>
                    <a:pt x="46" y="45"/>
                  </a:cubicBezTo>
                  <a:close/>
                  <a:moveTo>
                    <a:pt x="53" y="63"/>
                  </a:moveTo>
                  <a:cubicBezTo>
                    <a:pt x="53" y="63"/>
                    <a:pt x="53" y="63"/>
                    <a:pt x="53" y="63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52" y="63"/>
                    <a:pt x="51" y="64"/>
                    <a:pt x="50" y="64"/>
                  </a:cubicBezTo>
                  <a:cubicBezTo>
                    <a:pt x="49" y="64"/>
                    <a:pt x="49" y="64"/>
                    <a:pt x="48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6" y="64"/>
                    <a:pt x="45" y="64"/>
                    <a:pt x="44" y="63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57" y="51"/>
                    <a:pt x="57" y="52"/>
                    <a:pt x="57" y="52"/>
                  </a:cubicBezTo>
                  <a:cubicBezTo>
                    <a:pt x="58" y="57"/>
                    <a:pt x="56" y="61"/>
                    <a:pt x="53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32" name="Freeform 74"/>
            <p:cNvSpPr>
              <a:spLocks/>
            </p:cNvSpPr>
            <p:nvPr/>
          </p:nvSpPr>
          <p:spPr bwMode="auto">
            <a:xfrm>
              <a:off x="3820" y="1650"/>
              <a:ext cx="131" cy="132"/>
            </a:xfrm>
            <a:custGeom>
              <a:avLst/>
              <a:gdLst>
                <a:gd name="T0" fmla="*/ 90 w 107"/>
                <a:gd name="T1" fmla="*/ 74 h 107"/>
                <a:gd name="T2" fmla="*/ 78 w 107"/>
                <a:gd name="T3" fmla="*/ 79 h 107"/>
                <a:gd name="T4" fmla="*/ 33 w 107"/>
                <a:gd name="T5" fmla="*/ 56 h 107"/>
                <a:gd name="T6" fmla="*/ 34 w 107"/>
                <a:gd name="T7" fmla="*/ 54 h 107"/>
                <a:gd name="T8" fmla="*/ 33 w 107"/>
                <a:gd name="T9" fmla="*/ 51 h 107"/>
                <a:gd name="T10" fmla="*/ 78 w 107"/>
                <a:gd name="T11" fmla="*/ 28 h 107"/>
                <a:gd name="T12" fmla="*/ 90 w 107"/>
                <a:gd name="T13" fmla="*/ 34 h 107"/>
                <a:gd name="T14" fmla="*/ 107 w 107"/>
                <a:gd name="T15" fmla="*/ 17 h 107"/>
                <a:gd name="T16" fmla="*/ 90 w 107"/>
                <a:gd name="T17" fmla="*/ 0 h 107"/>
                <a:gd name="T18" fmla="*/ 74 w 107"/>
                <a:gd name="T19" fmla="*/ 17 h 107"/>
                <a:gd name="T20" fmla="*/ 74 w 107"/>
                <a:gd name="T21" fmla="*/ 20 h 107"/>
                <a:gd name="T22" fmla="*/ 29 w 107"/>
                <a:gd name="T23" fmla="*/ 42 h 107"/>
                <a:gd name="T24" fmla="*/ 17 w 107"/>
                <a:gd name="T25" fmla="*/ 37 h 107"/>
                <a:gd name="T26" fmla="*/ 0 w 107"/>
                <a:gd name="T27" fmla="*/ 54 h 107"/>
                <a:gd name="T28" fmla="*/ 17 w 107"/>
                <a:gd name="T29" fmla="*/ 70 h 107"/>
                <a:gd name="T30" fmla="*/ 29 w 107"/>
                <a:gd name="T31" fmla="*/ 65 h 107"/>
                <a:gd name="T32" fmla="*/ 74 w 107"/>
                <a:gd name="T33" fmla="*/ 88 h 107"/>
                <a:gd name="T34" fmla="*/ 74 w 107"/>
                <a:gd name="T35" fmla="*/ 90 h 107"/>
                <a:gd name="T36" fmla="*/ 90 w 107"/>
                <a:gd name="T37" fmla="*/ 107 h 107"/>
                <a:gd name="T38" fmla="*/ 107 w 107"/>
                <a:gd name="T39" fmla="*/ 90 h 107"/>
                <a:gd name="T40" fmla="*/ 90 w 107"/>
                <a:gd name="T41" fmla="*/ 7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07">
                  <a:moveTo>
                    <a:pt x="90" y="74"/>
                  </a:moveTo>
                  <a:cubicBezTo>
                    <a:pt x="86" y="74"/>
                    <a:pt x="81" y="76"/>
                    <a:pt x="78" y="7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4" y="55"/>
                    <a:pt x="34" y="55"/>
                    <a:pt x="34" y="54"/>
                  </a:cubicBezTo>
                  <a:cubicBezTo>
                    <a:pt x="34" y="53"/>
                    <a:pt x="34" y="52"/>
                    <a:pt x="33" y="51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81" y="32"/>
                    <a:pt x="86" y="34"/>
                    <a:pt x="90" y="34"/>
                  </a:cubicBezTo>
                  <a:cubicBezTo>
                    <a:pt x="100" y="34"/>
                    <a:pt x="107" y="26"/>
                    <a:pt x="107" y="17"/>
                  </a:cubicBezTo>
                  <a:cubicBezTo>
                    <a:pt x="107" y="8"/>
                    <a:pt x="100" y="0"/>
                    <a:pt x="90" y="0"/>
                  </a:cubicBezTo>
                  <a:cubicBezTo>
                    <a:pt x="81" y="0"/>
                    <a:pt x="74" y="8"/>
                    <a:pt x="74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6" y="39"/>
                    <a:pt x="22" y="37"/>
                    <a:pt x="17" y="37"/>
                  </a:cubicBezTo>
                  <a:cubicBezTo>
                    <a:pt x="8" y="37"/>
                    <a:pt x="0" y="44"/>
                    <a:pt x="0" y="54"/>
                  </a:cubicBezTo>
                  <a:cubicBezTo>
                    <a:pt x="0" y="63"/>
                    <a:pt x="8" y="70"/>
                    <a:pt x="17" y="70"/>
                  </a:cubicBezTo>
                  <a:cubicBezTo>
                    <a:pt x="22" y="70"/>
                    <a:pt x="26" y="68"/>
                    <a:pt x="29" y="65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4" y="89"/>
                    <a:pt x="74" y="89"/>
                    <a:pt x="74" y="90"/>
                  </a:cubicBezTo>
                  <a:cubicBezTo>
                    <a:pt x="74" y="100"/>
                    <a:pt x="81" y="107"/>
                    <a:pt x="90" y="107"/>
                  </a:cubicBezTo>
                  <a:cubicBezTo>
                    <a:pt x="100" y="107"/>
                    <a:pt x="107" y="100"/>
                    <a:pt x="107" y="90"/>
                  </a:cubicBezTo>
                  <a:cubicBezTo>
                    <a:pt x="107" y="81"/>
                    <a:pt x="100" y="74"/>
                    <a:pt x="90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33" name="Freeform 75"/>
            <p:cNvSpPr>
              <a:spLocks noEditPoints="1"/>
            </p:cNvSpPr>
            <p:nvPr/>
          </p:nvSpPr>
          <p:spPr bwMode="auto">
            <a:xfrm>
              <a:off x="3863" y="1342"/>
              <a:ext cx="125" cy="135"/>
            </a:xfrm>
            <a:custGeom>
              <a:avLst/>
              <a:gdLst>
                <a:gd name="T0" fmla="*/ 13 w 102"/>
                <a:gd name="T1" fmla="*/ 99 h 110"/>
                <a:gd name="T2" fmla="*/ 24 w 102"/>
                <a:gd name="T3" fmla="*/ 110 h 110"/>
                <a:gd name="T4" fmla="*/ 34 w 102"/>
                <a:gd name="T5" fmla="*/ 99 h 110"/>
                <a:gd name="T6" fmla="*/ 34 w 102"/>
                <a:gd name="T7" fmla="*/ 99 h 110"/>
                <a:gd name="T8" fmla="*/ 24 w 102"/>
                <a:gd name="T9" fmla="*/ 89 h 110"/>
                <a:gd name="T10" fmla="*/ 13 w 102"/>
                <a:gd name="T11" fmla="*/ 99 h 110"/>
                <a:gd name="T12" fmla="*/ 82 w 102"/>
                <a:gd name="T13" fmla="*/ 99 h 110"/>
                <a:gd name="T14" fmla="*/ 92 w 102"/>
                <a:gd name="T15" fmla="*/ 110 h 110"/>
                <a:gd name="T16" fmla="*/ 102 w 102"/>
                <a:gd name="T17" fmla="*/ 99 h 110"/>
                <a:gd name="T18" fmla="*/ 102 w 102"/>
                <a:gd name="T19" fmla="*/ 99 h 110"/>
                <a:gd name="T20" fmla="*/ 92 w 102"/>
                <a:gd name="T21" fmla="*/ 89 h 110"/>
                <a:gd name="T22" fmla="*/ 82 w 102"/>
                <a:gd name="T23" fmla="*/ 99 h 110"/>
                <a:gd name="T24" fmla="*/ 102 w 102"/>
                <a:gd name="T25" fmla="*/ 55 h 110"/>
                <a:gd name="T26" fmla="*/ 102 w 102"/>
                <a:gd name="T27" fmla="*/ 14 h 110"/>
                <a:gd name="T28" fmla="*/ 13 w 102"/>
                <a:gd name="T29" fmla="*/ 14 h 110"/>
                <a:gd name="T30" fmla="*/ 0 w 102"/>
                <a:gd name="T31" fmla="*/ 0 h 110"/>
                <a:gd name="T32" fmla="*/ 0 w 102"/>
                <a:gd name="T33" fmla="*/ 7 h 110"/>
                <a:gd name="T34" fmla="*/ 7 w 102"/>
                <a:gd name="T35" fmla="*/ 14 h 110"/>
                <a:gd name="T36" fmla="*/ 12 w 102"/>
                <a:gd name="T37" fmla="*/ 58 h 110"/>
                <a:gd name="T38" fmla="*/ 7 w 102"/>
                <a:gd name="T39" fmla="*/ 69 h 110"/>
                <a:gd name="T40" fmla="*/ 20 w 102"/>
                <a:gd name="T41" fmla="*/ 82 h 110"/>
                <a:gd name="T42" fmla="*/ 102 w 102"/>
                <a:gd name="T43" fmla="*/ 82 h 110"/>
                <a:gd name="T44" fmla="*/ 102 w 102"/>
                <a:gd name="T45" fmla="*/ 75 h 110"/>
                <a:gd name="T46" fmla="*/ 20 w 102"/>
                <a:gd name="T47" fmla="*/ 75 h 110"/>
                <a:gd name="T48" fmla="*/ 13 w 102"/>
                <a:gd name="T49" fmla="*/ 69 h 110"/>
                <a:gd name="T50" fmla="*/ 13 w 102"/>
                <a:gd name="T51" fmla="*/ 69 h 110"/>
                <a:gd name="T52" fmla="*/ 102 w 102"/>
                <a:gd name="T53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110">
                  <a:moveTo>
                    <a:pt x="13" y="99"/>
                  </a:moveTo>
                  <a:cubicBezTo>
                    <a:pt x="13" y="105"/>
                    <a:pt x="18" y="110"/>
                    <a:pt x="24" y="110"/>
                  </a:cubicBezTo>
                  <a:cubicBezTo>
                    <a:pt x="29" y="110"/>
                    <a:pt x="34" y="105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4"/>
                    <a:pt x="29" y="89"/>
                    <a:pt x="24" y="89"/>
                  </a:cubicBezTo>
                  <a:cubicBezTo>
                    <a:pt x="18" y="89"/>
                    <a:pt x="13" y="94"/>
                    <a:pt x="13" y="99"/>
                  </a:cubicBezTo>
                  <a:close/>
                  <a:moveTo>
                    <a:pt x="82" y="99"/>
                  </a:moveTo>
                  <a:cubicBezTo>
                    <a:pt x="82" y="105"/>
                    <a:pt x="86" y="110"/>
                    <a:pt x="92" y="110"/>
                  </a:cubicBezTo>
                  <a:cubicBezTo>
                    <a:pt x="98" y="110"/>
                    <a:pt x="102" y="105"/>
                    <a:pt x="102" y="99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2" y="94"/>
                    <a:pt x="98" y="89"/>
                    <a:pt x="92" y="89"/>
                  </a:cubicBezTo>
                  <a:cubicBezTo>
                    <a:pt x="86" y="89"/>
                    <a:pt x="82" y="94"/>
                    <a:pt x="82" y="99"/>
                  </a:cubicBezTo>
                  <a:close/>
                  <a:moveTo>
                    <a:pt x="102" y="55"/>
                  </a:moveTo>
                  <a:cubicBezTo>
                    <a:pt x="102" y="14"/>
                    <a:pt x="102" y="14"/>
                    <a:pt x="10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6"/>
                    <a:pt x="7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7"/>
                    <a:pt x="7" y="10"/>
                    <a:pt x="7" y="14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9" y="60"/>
                    <a:pt x="7" y="64"/>
                    <a:pt x="7" y="69"/>
                  </a:cubicBezTo>
                  <a:cubicBezTo>
                    <a:pt x="7" y="76"/>
                    <a:pt x="13" y="82"/>
                    <a:pt x="20" y="82"/>
                  </a:cubicBezTo>
                  <a:cubicBezTo>
                    <a:pt x="102" y="82"/>
                    <a:pt x="102" y="82"/>
                    <a:pt x="102" y="82"/>
                  </a:cubicBezTo>
                  <a:cubicBezTo>
                    <a:pt x="102" y="75"/>
                    <a:pt x="102" y="75"/>
                    <a:pt x="102" y="75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16" y="75"/>
                    <a:pt x="13" y="72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lnTo>
                    <a:pt x="102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34" name="Freeform 76"/>
            <p:cNvSpPr>
              <a:spLocks noEditPoints="1"/>
            </p:cNvSpPr>
            <p:nvPr/>
          </p:nvSpPr>
          <p:spPr bwMode="auto">
            <a:xfrm>
              <a:off x="3897" y="1236"/>
              <a:ext cx="106" cy="103"/>
            </a:xfrm>
            <a:custGeom>
              <a:avLst/>
              <a:gdLst>
                <a:gd name="T0" fmla="*/ 82 w 86"/>
                <a:gd name="T1" fmla="*/ 47 h 84"/>
                <a:gd name="T2" fmla="*/ 82 w 86"/>
                <a:gd name="T3" fmla="*/ 42 h 84"/>
                <a:gd name="T4" fmla="*/ 43 w 86"/>
                <a:gd name="T5" fmla="*/ 3 h 84"/>
                <a:gd name="T6" fmla="*/ 36 w 86"/>
                <a:gd name="T7" fmla="*/ 3 h 84"/>
                <a:gd name="T8" fmla="*/ 24 w 86"/>
                <a:gd name="T9" fmla="*/ 0 h 84"/>
                <a:gd name="T10" fmla="*/ 0 w 86"/>
                <a:gd name="T11" fmla="*/ 23 h 84"/>
                <a:gd name="T12" fmla="*/ 4 w 86"/>
                <a:gd name="T13" fmla="*/ 36 h 84"/>
                <a:gd name="T14" fmla="*/ 4 w 86"/>
                <a:gd name="T15" fmla="*/ 42 h 84"/>
                <a:gd name="T16" fmla="*/ 43 w 86"/>
                <a:gd name="T17" fmla="*/ 81 h 84"/>
                <a:gd name="T18" fmla="*/ 50 w 86"/>
                <a:gd name="T19" fmla="*/ 80 h 84"/>
                <a:gd name="T20" fmla="*/ 62 w 86"/>
                <a:gd name="T21" fmla="*/ 84 h 84"/>
                <a:gd name="T22" fmla="*/ 86 w 86"/>
                <a:gd name="T23" fmla="*/ 60 h 84"/>
                <a:gd name="T24" fmla="*/ 82 w 86"/>
                <a:gd name="T25" fmla="*/ 47 h 84"/>
                <a:gd name="T26" fmla="*/ 46 w 86"/>
                <a:gd name="T27" fmla="*/ 71 h 84"/>
                <a:gd name="T28" fmla="*/ 23 w 86"/>
                <a:gd name="T29" fmla="*/ 64 h 84"/>
                <a:gd name="T30" fmla="*/ 24 w 86"/>
                <a:gd name="T31" fmla="*/ 51 h 84"/>
                <a:gd name="T32" fmla="*/ 34 w 86"/>
                <a:gd name="T33" fmla="*/ 58 h 84"/>
                <a:gd name="T34" fmla="*/ 52 w 86"/>
                <a:gd name="T35" fmla="*/ 58 h 84"/>
                <a:gd name="T36" fmla="*/ 41 w 86"/>
                <a:gd name="T37" fmla="*/ 47 h 84"/>
                <a:gd name="T38" fmla="*/ 20 w 86"/>
                <a:gd name="T39" fmla="*/ 30 h 84"/>
                <a:gd name="T40" fmla="*/ 37 w 86"/>
                <a:gd name="T41" fmla="*/ 13 h 84"/>
                <a:gd name="T42" fmla="*/ 61 w 86"/>
                <a:gd name="T43" fmla="*/ 19 h 84"/>
                <a:gd name="T44" fmla="*/ 59 w 86"/>
                <a:gd name="T45" fmla="*/ 31 h 84"/>
                <a:gd name="T46" fmla="*/ 42 w 86"/>
                <a:gd name="T47" fmla="*/ 22 h 84"/>
                <a:gd name="T48" fmla="*/ 38 w 86"/>
                <a:gd name="T49" fmla="*/ 34 h 84"/>
                <a:gd name="T50" fmla="*/ 66 w 86"/>
                <a:gd name="T51" fmla="*/ 49 h 84"/>
                <a:gd name="T52" fmla="*/ 46 w 86"/>
                <a:gd name="T53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6" h="84">
                  <a:moveTo>
                    <a:pt x="82" y="47"/>
                  </a:moveTo>
                  <a:cubicBezTo>
                    <a:pt x="82" y="45"/>
                    <a:pt x="82" y="44"/>
                    <a:pt x="82" y="42"/>
                  </a:cubicBezTo>
                  <a:cubicBezTo>
                    <a:pt x="82" y="20"/>
                    <a:pt x="64" y="3"/>
                    <a:pt x="43" y="3"/>
                  </a:cubicBezTo>
                  <a:cubicBezTo>
                    <a:pt x="41" y="3"/>
                    <a:pt x="39" y="3"/>
                    <a:pt x="36" y="3"/>
                  </a:cubicBezTo>
                  <a:cubicBezTo>
                    <a:pt x="33" y="1"/>
                    <a:pt x="28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28"/>
                    <a:pt x="2" y="32"/>
                    <a:pt x="4" y="36"/>
                  </a:cubicBezTo>
                  <a:cubicBezTo>
                    <a:pt x="4" y="38"/>
                    <a:pt x="4" y="40"/>
                    <a:pt x="4" y="42"/>
                  </a:cubicBezTo>
                  <a:cubicBezTo>
                    <a:pt x="4" y="63"/>
                    <a:pt x="21" y="81"/>
                    <a:pt x="43" y="81"/>
                  </a:cubicBezTo>
                  <a:cubicBezTo>
                    <a:pt x="45" y="81"/>
                    <a:pt x="48" y="81"/>
                    <a:pt x="50" y="80"/>
                  </a:cubicBezTo>
                  <a:cubicBezTo>
                    <a:pt x="54" y="83"/>
                    <a:pt x="58" y="84"/>
                    <a:pt x="62" y="84"/>
                  </a:cubicBezTo>
                  <a:cubicBezTo>
                    <a:pt x="75" y="84"/>
                    <a:pt x="86" y="73"/>
                    <a:pt x="86" y="60"/>
                  </a:cubicBezTo>
                  <a:cubicBezTo>
                    <a:pt x="86" y="56"/>
                    <a:pt x="84" y="51"/>
                    <a:pt x="82" y="47"/>
                  </a:cubicBezTo>
                  <a:close/>
                  <a:moveTo>
                    <a:pt x="46" y="71"/>
                  </a:moveTo>
                  <a:cubicBezTo>
                    <a:pt x="34" y="71"/>
                    <a:pt x="28" y="69"/>
                    <a:pt x="23" y="64"/>
                  </a:cubicBezTo>
                  <a:cubicBezTo>
                    <a:pt x="17" y="58"/>
                    <a:pt x="19" y="52"/>
                    <a:pt x="24" y="51"/>
                  </a:cubicBezTo>
                  <a:cubicBezTo>
                    <a:pt x="29" y="51"/>
                    <a:pt x="32" y="57"/>
                    <a:pt x="34" y="58"/>
                  </a:cubicBezTo>
                  <a:cubicBezTo>
                    <a:pt x="37" y="60"/>
                    <a:pt x="47" y="64"/>
                    <a:pt x="52" y="58"/>
                  </a:cubicBezTo>
                  <a:cubicBezTo>
                    <a:pt x="58" y="51"/>
                    <a:pt x="48" y="48"/>
                    <a:pt x="41" y="47"/>
                  </a:cubicBezTo>
                  <a:cubicBezTo>
                    <a:pt x="32" y="45"/>
                    <a:pt x="19" y="40"/>
                    <a:pt x="20" y="30"/>
                  </a:cubicBezTo>
                  <a:cubicBezTo>
                    <a:pt x="21" y="19"/>
                    <a:pt x="29" y="14"/>
                    <a:pt x="37" y="13"/>
                  </a:cubicBezTo>
                  <a:cubicBezTo>
                    <a:pt x="48" y="12"/>
                    <a:pt x="55" y="14"/>
                    <a:pt x="61" y="19"/>
                  </a:cubicBezTo>
                  <a:cubicBezTo>
                    <a:pt x="67" y="25"/>
                    <a:pt x="63" y="31"/>
                    <a:pt x="59" y="31"/>
                  </a:cubicBezTo>
                  <a:cubicBezTo>
                    <a:pt x="55" y="32"/>
                    <a:pt x="51" y="22"/>
                    <a:pt x="42" y="22"/>
                  </a:cubicBezTo>
                  <a:cubicBezTo>
                    <a:pt x="33" y="22"/>
                    <a:pt x="27" y="32"/>
                    <a:pt x="38" y="34"/>
                  </a:cubicBezTo>
                  <a:cubicBezTo>
                    <a:pt x="49" y="37"/>
                    <a:pt x="61" y="38"/>
                    <a:pt x="66" y="49"/>
                  </a:cubicBezTo>
                  <a:cubicBezTo>
                    <a:pt x="70" y="59"/>
                    <a:pt x="59" y="70"/>
                    <a:pt x="46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35" name="Freeform 77"/>
            <p:cNvSpPr>
              <a:spLocks noEditPoints="1"/>
            </p:cNvSpPr>
            <p:nvPr/>
          </p:nvSpPr>
          <p:spPr bwMode="auto">
            <a:xfrm>
              <a:off x="3942" y="1146"/>
              <a:ext cx="59" cy="78"/>
            </a:xfrm>
            <a:custGeom>
              <a:avLst/>
              <a:gdLst>
                <a:gd name="T0" fmla="*/ 42 w 48"/>
                <a:gd name="T1" fmla="*/ 8 h 63"/>
                <a:gd name="T2" fmla="*/ 6 w 48"/>
                <a:gd name="T3" fmla="*/ 8 h 63"/>
                <a:gd name="T4" fmla="*/ 0 w 48"/>
                <a:gd name="T5" fmla="*/ 14 h 63"/>
                <a:gd name="T6" fmla="*/ 0 w 48"/>
                <a:gd name="T7" fmla="*/ 16 h 63"/>
                <a:gd name="T8" fmla="*/ 48 w 48"/>
                <a:gd name="T9" fmla="*/ 16 h 63"/>
                <a:gd name="T10" fmla="*/ 48 w 48"/>
                <a:gd name="T11" fmla="*/ 14 h 63"/>
                <a:gd name="T12" fmla="*/ 42 w 48"/>
                <a:gd name="T13" fmla="*/ 8 h 63"/>
                <a:gd name="T14" fmla="*/ 31 w 48"/>
                <a:gd name="T15" fmla="*/ 4 h 63"/>
                <a:gd name="T16" fmla="*/ 32 w 48"/>
                <a:gd name="T17" fmla="*/ 10 h 63"/>
                <a:gd name="T18" fmla="*/ 16 w 48"/>
                <a:gd name="T19" fmla="*/ 10 h 63"/>
                <a:gd name="T20" fmla="*/ 17 w 48"/>
                <a:gd name="T21" fmla="*/ 4 h 63"/>
                <a:gd name="T22" fmla="*/ 31 w 48"/>
                <a:gd name="T23" fmla="*/ 4 h 63"/>
                <a:gd name="T24" fmla="*/ 32 w 48"/>
                <a:gd name="T25" fmla="*/ 0 h 63"/>
                <a:gd name="T26" fmla="*/ 16 w 48"/>
                <a:gd name="T27" fmla="*/ 0 h 63"/>
                <a:gd name="T28" fmla="*/ 13 w 48"/>
                <a:gd name="T29" fmla="*/ 3 h 63"/>
                <a:gd name="T30" fmla="*/ 12 w 48"/>
                <a:gd name="T31" fmla="*/ 11 h 63"/>
                <a:gd name="T32" fmla="*/ 14 w 48"/>
                <a:gd name="T33" fmla="*/ 14 h 63"/>
                <a:gd name="T34" fmla="*/ 34 w 48"/>
                <a:gd name="T35" fmla="*/ 14 h 63"/>
                <a:gd name="T36" fmla="*/ 36 w 48"/>
                <a:gd name="T37" fmla="*/ 11 h 63"/>
                <a:gd name="T38" fmla="*/ 35 w 48"/>
                <a:gd name="T39" fmla="*/ 3 h 63"/>
                <a:gd name="T40" fmla="*/ 32 w 48"/>
                <a:gd name="T41" fmla="*/ 0 h 63"/>
                <a:gd name="T42" fmla="*/ 43 w 48"/>
                <a:gd name="T43" fmla="*/ 20 h 63"/>
                <a:gd name="T44" fmla="*/ 5 w 48"/>
                <a:gd name="T45" fmla="*/ 20 h 63"/>
                <a:gd name="T46" fmla="*/ 2 w 48"/>
                <a:gd name="T47" fmla="*/ 24 h 63"/>
                <a:gd name="T48" fmla="*/ 5 w 48"/>
                <a:gd name="T49" fmla="*/ 59 h 63"/>
                <a:gd name="T50" fmla="*/ 9 w 48"/>
                <a:gd name="T51" fmla="*/ 63 h 63"/>
                <a:gd name="T52" fmla="*/ 39 w 48"/>
                <a:gd name="T53" fmla="*/ 63 h 63"/>
                <a:gd name="T54" fmla="*/ 43 w 48"/>
                <a:gd name="T55" fmla="*/ 59 h 63"/>
                <a:gd name="T56" fmla="*/ 46 w 48"/>
                <a:gd name="T57" fmla="*/ 24 h 63"/>
                <a:gd name="T58" fmla="*/ 43 w 48"/>
                <a:gd name="T59" fmla="*/ 20 h 63"/>
                <a:gd name="T60" fmla="*/ 16 w 48"/>
                <a:gd name="T61" fmla="*/ 55 h 63"/>
                <a:gd name="T62" fmla="*/ 10 w 48"/>
                <a:gd name="T63" fmla="*/ 55 h 63"/>
                <a:gd name="T64" fmla="*/ 8 w 48"/>
                <a:gd name="T65" fmla="*/ 28 h 63"/>
                <a:gd name="T66" fmla="*/ 16 w 48"/>
                <a:gd name="T67" fmla="*/ 28 h 63"/>
                <a:gd name="T68" fmla="*/ 16 w 48"/>
                <a:gd name="T69" fmla="*/ 55 h 63"/>
                <a:gd name="T70" fmla="*/ 28 w 48"/>
                <a:gd name="T71" fmla="*/ 55 h 63"/>
                <a:gd name="T72" fmla="*/ 20 w 48"/>
                <a:gd name="T73" fmla="*/ 55 h 63"/>
                <a:gd name="T74" fmla="*/ 20 w 48"/>
                <a:gd name="T75" fmla="*/ 28 h 63"/>
                <a:gd name="T76" fmla="*/ 28 w 48"/>
                <a:gd name="T77" fmla="*/ 28 h 63"/>
                <a:gd name="T78" fmla="*/ 28 w 48"/>
                <a:gd name="T79" fmla="*/ 55 h 63"/>
                <a:gd name="T80" fmla="*/ 38 w 48"/>
                <a:gd name="T81" fmla="*/ 55 h 63"/>
                <a:gd name="T82" fmla="*/ 32 w 48"/>
                <a:gd name="T83" fmla="*/ 55 h 63"/>
                <a:gd name="T84" fmla="*/ 32 w 48"/>
                <a:gd name="T85" fmla="*/ 28 h 63"/>
                <a:gd name="T86" fmla="*/ 40 w 48"/>
                <a:gd name="T87" fmla="*/ 28 h 63"/>
                <a:gd name="T88" fmla="*/ 38 w 48"/>
                <a:gd name="T89" fmla="*/ 5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8" h="63">
                  <a:moveTo>
                    <a:pt x="42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3" y="8"/>
                    <a:pt x="0" y="10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0"/>
                    <a:pt x="45" y="8"/>
                    <a:pt x="42" y="8"/>
                  </a:cubicBezTo>
                  <a:close/>
                  <a:moveTo>
                    <a:pt x="31" y="4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31" y="4"/>
                    <a:pt x="31" y="4"/>
                    <a:pt x="31" y="4"/>
                  </a:cubicBezTo>
                  <a:moveTo>
                    <a:pt x="3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3" y="1"/>
                    <a:pt x="13" y="3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3"/>
                    <a:pt x="13" y="14"/>
                    <a:pt x="1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4"/>
                    <a:pt x="37" y="13"/>
                    <a:pt x="36" y="11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1"/>
                    <a:pt x="34" y="0"/>
                    <a:pt x="32" y="0"/>
                  </a:cubicBezTo>
                  <a:close/>
                  <a:moveTo>
                    <a:pt x="43" y="20"/>
                  </a:moveTo>
                  <a:cubicBezTo>
                    <a:pt x="5" y="20"/>
                    <a:pt x="5" y="20"/>
                    <a:pt x="5" y="20"/>
                  </a:cubicBezTo>
                  <a:cubicBezTo>
                    <a:pt x="3" y="20"/>
                    <a:pt x="2" y="21"/>
                    <a:pt x="2" y="24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61"/>
                    <a:pt x="7" y="63"/>
                    <a:pt x="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41" y="63"/>
                    <a:pt x="43" y="61"/>
                    <a:pt x="43" y="59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1"/>
                    <a:pt x="45" y="20"/>
                    <a:pt x="43" y="20"/>
                  </a:cubicBezTo>
                  <a:close/>
                  <a:moveTo>
                    <a:pt x="16" y="55"/>
                  </a:moveTo>
                  <a:cubicBezTo>
                    <a:pt x="10" y="55"/>
                    <a:pt x="10" y="55"/>
                    <a:pt x="10" y="55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6" y="28"/>
                    <a:pt x="16" y="28"/>
                    <a:pt x="16" y="28"/>
                  </a:cubicBezTo>
                  <a:lnTo>
                    <a:pt x="16" y="55"/>
                  </a:lnTo>
                  <a:close/>
                  <a:moveTo>
                    <a:pt x="28" y="55"/>
                  </a:moveTo>
                  <a:cubicBezTo>
                    <a:pt x="20" y="55"/>
                    <a:pt x="20" y="55"/>
                    <a:pt x="20" y="5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55"/>
                  </a:lnTo>
                  <a:close/>
                  <a:moveTo>
                    <a:pt x="38" y="55"/>
                  </a:moveTo>
                  <a:cubicBezTo>
                    <a:pt x="32" y="55"/>
                    <a:pt x="32" y="55"/>
                    <a:pt x="32" y="55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40" y="28"/>
                    <a:pt x="40" y="28"/>
                    <a:pt x="40" y="28"/>
                  </a:cubicBezTo>
                  <a:lnTo>
                    <a:pt x="38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36" name="Freeform 78"/>
            <p:cNvSpPr>
              <a:spLocks noEditPoints="1"/>
            </p:cNvSpPr>
            <p:nvPr/>
          </p:nvSpPr>
          <p:spPr bwMode="auto">
            <a:xfrm>
              <a:off x="3770" y="1774"/>
              <a:ext cx="160" cy="160"/>
            </a:xfrm>
            <a:custGeom>
              <a:avLst/>
              <a:gdLst>
                <a:gd name="T0" fmla="*/ 65 w 130"/>
                <a:gd name="T1" fmla="*/ 0 h 130"/>
                <a:gd name="T2" fmla="*/ 0 w 130"/>
                <a:gd name="T3" fmla="*/ 65 h 130"/>
                <a:gd name="T4" fmla="*/ 65 w 130"/>
                <a:gd name="T5" fmla="*/ 130 h 130"/>
                <a:gd name="T6" fmla="*/ 130 w 130"/>
                <a:gd name="T7" fmla="*/ 65 h 130"/>
                <a:gd name="T8" fmla="*/ 65 w 130"/>
                <a:gd name="T9" fmla="*/ 0 h 130"/>
                <a:gd name="T10" fmla="*/ 65 w 130"/>
                <a:gd name="T11" fmla="*/ 114 h 130"/>
                <a:gd name="T12" fmla="*/ 16 w 130"/>
                <a:gd name="T13" fmla="*/ 65 h 130"/>
                <a:gd name="T14" fmla="*/ 65 w 130"/>
                <a:gd name="T15" fmla="*/ 16 h 130"/>
                <a:gd name="T16" fmla="*/ 114 w 130"/>
                <a:gd name="T17" fmla="*/ 65 h 130"/>
                <a:gd name="T18" fmla="*/ 65 w 130"/>
                <a:gd name="T19" fmla="*/ 114 h 130"/>
                <a:gd name="T20" fmla="*/ 40 w 130"/>
                <a:gd name="T21" fmla="*/ 65 h 130"/>
                <a:gd name="T22" fmla="*/ 65 w 130"/>
                <a:gd name="T23" fmla="*/ 90 h 130"/>
                <a:gd name="T24" fmla="*/ 89 w 130"/>
                <a:gd name="T25" fmla="*/ 65 h 130"/>
                <a:gd name="T26" fmla="*/ 65 w 130"/>
                <a:gd name="T27" fmla="*/ 41 h 130"/>
                <a:gd name="T28" fmla="*/ 40 w 130"/>
                <a:gd name="T29" fmla="*/ 6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3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0"/>
                    <a:pt x="65" y="130"/>
                  </a:cubicBezTo>
                  <a:cubicBezTo>
                    <a:pt x="101" y="130"/>
                    <a:pt x="130" y="101"/>
                    <a:pt x="130" y="65"/>
                  </a:cubicBezTo>
                  <a:cubicBezTo>
                    <a:pt x="130" y="29"/>
                    <a:pt x="101" y="0"/>
                    <a:pt x="65" y="0"/>
                  </a:cubicBezTo>
                  <a:close/>
                  <a:moveTo>
                    <a:pt x="65" y="114"/>
                  </a:moveTo>
                  <a:cubicBezTo>
                    <a:pt x="38" y="114"/>
                    <a:pt x="16" y="92"/>
                    <a:pt x="16" y="65"/>
                  </a:cubicBezTo>
                  <a:cubicBezTo>
                    <a:pt x="16" y="38"/>
                    <a:pt x="38" y="16"/>
                    <a:pt x="65" y="16"/>
                  </a:cubicBezTo>
                  <a:cubicBezTo>
                    <a:pt x="92" y="16"/>
                    <a:pt x="114" y="38"/>
                    <a:pt x="114" y="65"/>
                  </a:cubicBezTo>
                  <a:cubicBezTo>
                    <a:pt x="114" y="92"/>
                    <a:pt x="92" y="114"/>
                    <a:pt x="65" y="114"/>
                  </a:cubicBezTo>
                  <a:close/>
                  <a:moveTo>
                    <a:pt x="40" y="65"/>
                  </a:moveTo>
                  <a:cubicBezTo>
                    <a:pt x="40" y="79"/>
                    <a:pt x="51" y="90"/>
                    <a:pt x="65" y="90"/>
                  </a:cubicBezTo>
                  <a:cubicBezTo>
                    <a:pt x="78" y="90"/>
                    <a:pt x="89" y="79"/>
                    <a:pt x="89" y="65"/>
                  </a:cubicBezTo>
                  <a:cubicBezTo>
                    <a:pt x="89" y="52"/>
                    <a:pt x="78" y="41"/>
                    <a:pt x="65" y="41"/>
                  </a:cubicBezTo>
                  <a:cubicBezTo>
                    <a:pt x="51" y="41"/>
                    <a:pt x="40" y="52"/>
                    <a:pt x="40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37" name="Freeform 79"/>
            <p:cNvSpPr>
              <a:spLocks noEditPoints="1"/>
            </p:cNvSpPr>
            <p:nvPr/>
          </p:nvSpPr>
          <p:spPr bwMode="auto">
            <a:xfrm>
              <a:off x="3654" y="1102"/>
              <a:ext cx="265" cy="116"/>
            </a:xfrm>
            <a:custGeom>
              <a:avLst/>
              <a:gdLst>
                <a:gd name="T0" fmla="*/ 188 w 216"/>
                <a:gd name="T1" fmla="*/ 41 h 94"/>
                <a:gd name="T2" fmla="*/ 178 w 216"/>
                <a:gd name="T3" fmla="*/ 43 h 94"/>
                <a:gd name="T4" fmla="*/ 129 w 216"/>
                <a:gd name="T5" fmla="*/ 0 h 94"/>
                <a:gd name="T6" fmla="*/ 111 w 216"/>
                <a:gd name="T7" fmla="*/ 3 h 94"/>
                <a:gd name="T8" fmla="*/ 108 w 216"/>
                <a:gd name="T9" fmla="*/ 6 h 94"/>
                <a:gd name="T10" fmla="*/ 108 w 216"/>
                <a:gd name="T11" fmla="*/ 91 h 94"/>
                <a:gd name="T12" fmla="*/ 111 w 216"/>
                <a:gd name="T13" fmla="*/ 94 h 94"/>
                <a:gd name="T14" fmla="*/ 188 w 216"/>
                <a:gd name="T15" fmla="*/ 94 h 94"/>
                <a:gd name="T16" fmla="*/ 216 w 216"/>
                <a:gd name="T17" fmla="*/ 68 h 94"/>
                <a:gd name="T18" fmla="*/ 188 w 216"/>
                <a:gd name="T19" fmla="*/ 41 h 94"/>
                <a:gd name="T20" fmla="*/ 85 w 216"/>
                <a:gd name="T21" fmla="*/ 94 h 94"/>
                <a:gd name="T22" fmla="*/ 91 w 216"/>
                <a:gd name="T23" fmla="*/ 94 h 94"/>
                <a:gd name="T24" fmla="*/ 95 w 216"/>
                <a:gd name="T25" fmla="*/ 47 h 94"/>
                <a:gd name="T26" fmla="*/ 91 w 216"/>
                <a:gd name="T27" fmla="*/ 0 h 94"/>
                <a:gd name="T28" fmla="*/ 85 w 216"/>
                <a:gd name="T29" fmla="*/ 0 h 94"/>
                <a:gd name="T30" fmla="*/ 81 w 216"/>
                <a:gd name="T31" fmla="*/ 47 h 94"/>
                <a:gd name="T32" fmla="*/ 85 w 216"/>
                <a:gd name="T33" fmla="*/ 94 h 94"/>
                <a:gd name="T34" fmla="*/ 64 w 216"/>
                <a:gd name="T35" fmla="*/ 94 h 94"/>
                <a:gd name="T36" fmla="*/ 58 w 216"/>
                <a:gd name="T37" fmla="*/ 94 h 94"/>
                <a:gd name="T38" fmla="*/ 54 w 216"/>
                <a:gd name="T39" fmla="*/ 60 h 94"/>
                <a:gd name="T40" fmla="*/ 58 w 216"/>
                <a:gd name="T41" fmla="*/ 27 h 94"/>
                <a:gd name="T42" fmla="*/ 64 w 216"/>
                <a:gd name="T43" fmla="*/ 27 h 94"/>
                <a:gd name="T44" fmla="*/ 68 w 216"/>
                <a:gd name="T45" fmla="*/ 61 h 94"/>
                <a:gd name="T46" fmla="*/ 64 w 216"/>
                <a:gd name="T47" fmla="*/ 94 h 94"/>
                <a:gd name="T48" fmla="*/ 31 w 216"/>
                <a:gd name="T49" fmla="*/ 94 h 94"/>
                <a:gd name="T50" fmla="*/ 37 w 216"/>
                <a:gd name="T51" fmla="*/ 94 h 94"/>
                <a:gd name="T52" fmla="*/ 41 w 216"/>
                <a:gd name="T53" fmla="*/ 67 h 94"/>
                <a:gd name="T54" fmla="*/ 37 w 216"/>
                <a:gd name="T55" fmla="*/ 40 h 94"/>
                <a:gd name="T56" fmla="*/ 31 w 216"/>
                <a:gd name="T57" fmla="*/ 40 h 94"/>
                <a:gd name="T58" fmla="*/ 27 w 216"/>
                <a:gd name="T59" fmla="*/ 67 h 94"/>
                <a:gd name="T60" fmla="*/ 31 w 216"/>
                <a:gd name="T61" fmla="*/ 94 h 94"/>
                <a:gd name="T62" fmla="*/ 4 w 216"/>
                <a:gd name="T63" fmla="*/ 81 h 94"/>
                <a:gd name="T64" fmla="*/ 10 w 216"/>
                <a:gd name="T65" fmla="*/ 81 h 94"/>
                <a:gd name="T66" fmla="*/ 14 w 216"/>
                <a:gd name="T67" fmla="*/ 67 h 94"/>
                <a:gd name="T68" fmla="*/ 10 w 216"/>
                <a:gd name="T69" fmla="*/ 54 h 94"/>
                <a:gd name="T70" fmla="*/ 4 w 216"/>
                <a:gd name="T71" fmla="*/ 54 h 94"/>
                <a:gd name="T72" fmla="*/ 0 w 216"/>
                <a:gd name="T73" fmla="*/ 67 h 94"/>
                <a:gd name="T74" fmla="*/ 4 w 216"/>
                <a:gd name="T75" fmla="*/ 8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6" h="94">
                  <a:moveTo>
                    <a:pt x="188" y="41"/>
                  </a:moveTo>
                  <a:cubicBezTo>
                    <a:pt x="184" y="41"/>
                    <a:pt x="181" y="42"/>
                    <a:pt x="178" y="43"/>
                  </a:cubicBezTo>
                  <a:cubicBezTo>
                    <a:pt x="175" y="19"/>
                    <a:pt x="154" y="0"/>
                    <a:pt x="129" y="0"/>
                  </a:cubicBezTo>
                  <a:cubicBezTo>
                    <a:pt x="122" y="0"/>
                    <a:pt x="116" y="1"/>
                    <a:pt x="111" y="3"/>
                  </a:cubicBezTo>
                  <a:cubicBezTo>
                    <a:pt x="109" y="4"/>
                    <a:pt x="108" y="5"/>
                    <a:pt x="108" y="6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08" y="93"/>
                    <a:pt x="110" y="94"/>
                    <a:pt x="111" y="94"/>
                  </a:cubicBezTo>
                  <a:cubicBezTo>
                    <a:pt x="111" y="94"/>
                    <a:pt x="188" y="94"/>
                    <a:pt x="188" y="94"/>
                  </a:cubicBezTo>
                  <a:cubicBezTo>
                    <a:pt x="204" y="94"/>
                    <a:pt x="216" y="82"/>
                    <a:pt x="216" y="68"/>
                  </a:cubicBezTo>
                  <a:cubicBezTo>
                    <a:pt x="216" y="53"/>
                    <a:pt x="204" y="41"/>
                    <a:pt x="188" y="41"/>
                  </a:cubicBezTo>
                  <a:close/>
                  <a:moveTo>
                    <a:pt x="85" y="94"/>
                  </a:moveTo>
                  <a:cubicBezTo>
                    <a:pt x="91" y="94"/>
                    <a:pt x="91" y="94"/>
                    <a:pt x="91" y="94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1" y="47"/>
                    <a:pt x="81" y="47"/>
                    <a:pt x="81" y="47"/>
                  </a:cubicBezTo>
                  <a:lnTo>
                    <a:pt x="85" y="94"/>
                  </a:lnTo>
                  <a:close/>
                  <a:moveTo>
                    <a:pt x="64" y="94"/>
                  </a:moveTo>
                  <a:cubicBezTo>
                    <a:pt x="58" y="94"/>
                    <a:pt x="58" y="94"/>
                    <a:pt x="58" y="94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8" y="61"/>
                    <a:pt x="68" y="61"/>
                    <a:pt x="68" y="61"/>
                  </a:cubicBezTo>
                  <a:lnTo>
                    <a:pt x="64" y="94"/>
                  </a:lnTo>
                  <a:close/>
                  <a:moveTo>
                    <a:pt x="31" y="94"/>
                  </a:moveTo>
                  <a:cubicBezTo>
                    <a:pt x="37" y="94"/>
                    <a:pt x="37" y="94"/>
                    <a:pt x="37" y="94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27" y="67"/>
                    <a:pt x="27" y="67"/>
                    <a:pt x="27" y="67"/>
                  </a:cubicBezTo>
                  <a:lnTo>
                    <a:pt x="31" y="94"/>
                  </a:lnTo>
                  <a:close/>
                  <a:moveTo>
                    <a:pt x="4" y="81"/>
                  </a:moveTo>
                  <a:cubicBezTo>
                    <a:pt x="10" y="81"/>
                    <a:pt x="10" y="81"/>
                    <a:pt x="10" y="81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4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38" name="Freeform 80"/>
            <p:cNvSpPr>
              <a:spLocks noEditPoints="1"/>
            </p:cNvSpPr>
            <p:nvPr/>
          </p:nvSpPr>
          <p:spPr bwMode="auto">
            <a:xfrm>
              <a:off x="3704" y="1240"/>
              <a:ext cx="148" cy="130"/>
            </a:xfrm>
            <a:custGeom>
              <a:avLst/>
              <a:gdLst>
                <a:gd name="T0" fmla="*/ 50 w 120"/>
                <a:gd name="T1" fmla="*/ 0 h 106"/>
                <a:gd name="T2" fmla="*/ 50 w 120"/>
                <a:gd name="T3" fmla="*/ 0 h 106"/>
                <a:gd name="T4" fmla="*/ 100 w 120"/>
                <a:gd name="T5" fmla="*/ 41 h 106"/>
                <a:gd name="T6" fmla="*/ 50 w 120"/>
                <a:gd name="T7" fmla="*/ 81 h 106"/>
                <a:gd name="T8" fmla="*/ 42 w 120"/>
                <a:gd name="T9" fmla="*/ 80 h 106"/>
                <a:gd name="T10" fmla="*/ 7 w 120"/>
                <a:gd name="T11" fmla="*/ 93 h 106"/>
                <a:gd name="T12" fmla="*/ 7 w 120"/>
                <a:gd name="T13" fmla="*/ 91 h 106"/>
                <a:gd name="T14" fmla="*/ 19 w 120"/>
                <a:gd name="T15" fmla="*/ 75 h 106"/>
                <a:gd name="T16" fmla="*/ 19 w 120"/>
                <a:gd name="T17" fmla="*/ 72 h 106"/>
                <a:gd name="T18" fmla="*/ 0 w 120"/>
                <a:gd name="T19" fmla="*/ 41 h 106"/>
                <a:gd name="T20" fmla="*/ 50 w 120"/>
                <a:gd name="T21" fmla="*/ 0 h 106"/>
                <a:gd name="T22" fmla="*/ 104 w 120"/>
                <a:gd name="T23" fmla="*/ 91 h 106"/>
                <a:gd name="T24" fmla="*/ 113 w 120"/>
                <a:gd name="T25" fmla="*/ 104 h 106"/>
                <a:gd name="T26" fmla="*/ 113 w 120"/>
                <a:gd name="T27" fmla="*/ 106 h 106"/>
                <a:gd name="T28" fmla="*/ 83 w 120"/>
                <a:gd name="T29" fmla="*/ 95 h 106"/>
                <a:gd name="T30" fmla="*/ 77 w 120"/>
                <a:gd name="T31" fmla="*/ 96 h 106"/>
                <a:gd name="T32" fmla="*/ 50 w 120"/>
                <a:gd name="T33" fmla="*/ 89 h 106"/>
                <a:gd name="T34" fmla="*/ 90 w 120"/>
                <a:gd name="T35" fmla="*/ 75 h 106"/>
                <a:gd name="T36" fmla="*/ 103 w 120"/>
                <a:gd name="T37" fmla="*/ 60 h 106"/>
                <a:gd name="T38" fmla="*/ 108 w 120"/>
                <a:gd name="T39" fmla="*/ 41 h 106"/>
                <a:gd name="T40" fmla="*/ 108 w 120"/>
                <a:gd name="T41" fmla="*/ 37 h 106"/>
                <a:gd name="T42" fmla="*/ 120 w 120"/>
                <a:gd name="T43" fmla="*/ 61 h 106"/>
                <a:gd name="T44" fmla="*/ 104 w 120"/>
                <a:gd name="T45" fmla="*/ 88 h 106"/>
                <a:gd name="T46" fmla="*/ 104 w 120"/>
                <a:gd name="T47" fmla="*/ 9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" h="106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78" y="0"/>
                    <a:pt x="100" y="18"/>
                    <a:pt x="100" y="41"/>
                  </a:cubicBezTo>
                  <a:cubicBezTo>
                    <a:pt x="100" y="63"/>
                    <a:pt x="78" y="81"/>
                    <a:pt x="50" y="81"/>
                  </a:cubicBezTo>
                  <a:cubicBezTo>
                    <a:pt x="47" y="81"/>
                    <a:pt x="45" y="81"/>
                    <a:pt x="42" y="80"/>
                  </a:cubicBezTo>
                  <a:cubicBezTo>
                    <a:pt x="32" y="91"/>
                    <a:pt x="19" y="93"/>
                    <a:pt x="7" y="93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14" y="87"/>
                    <a:pt x="19" y="81"/>
                    <a:pt x="19" y="75"/>
                  </a:cubicBezTo>
                  <a:cubicBezTo>
                    <a:pt x="19" y="74"/>
                    <a:pt x="19" y="73"/>
                    <a:pt x="19" y="72"/>
                  </a:cubicBezTo>
                  <a:cubicBezTo>
                    <a:pt x="8" y="65"/>
                    <a:pt x="0" y="53"/>
                    <a:pt x="0" y="41"/>
                  </a:cubicBezTo>
                  <a:cubicBezTo>
                    <a:pt x="0" y="18"/>
                    <a:pt x="23" y="0"/>
                    <a:pt x="50" y="0"/>
                  </a:cubicBezTo>
                  <a:close/>
                  <a:moveTo>
                    <a:pt x="104" y="91"/>
                  </a:moveTo>
                  <a:cubicBezTo>
                    <a:pt x="104" y="96"/>
                    <a:pt x="107" y="101"/>
                    <a:pt x="113" y="104"/>
                  </a:cubicBezTo>
                  <a:cubicBezTo>
                    <a:pt x="113" y="106"/>
                    <a:pt x="113" y="106"/>
                    <a:pt x="113" y="106"/>
                  </a:cubicBezTo>
                  <a:cubicBezTo>
                    <a:pt x="102" y="106"/>
                    <a:pt x="93" y="105"/>
                    <a:pt x="83" y="95"/>
                  </a:cubicBezTo>
                  <a:cubicBezTo>
                    <a:pt x="81" y="96"/>
                    <a:pt x="79" y="96"/>
                    <a:pt x="77" y="96"/>
                  </a:cubicBezTo>
                  <a:cubicBezTo>
                    <a:pt x="67" y="96"/>
                    <a:pt x="58" y="93"/>
                    <a:pt x="50" y="89"/>
                  </a:cubicBezTo>
                  <a:cubicBezTo>
                    <a:pt x="65" y="89"/>
                    <a:pt x="79" y="84"/>
                    <a:pt x="90" y="75"/>
                  </a:cubicBezTo>
                  <a:cubicBezTo>
                    <a:pt x="96" y="71"/>
                    <a:pt x="100" y="66"/>
                    <a:pt x="103" y="60"/>
                  </a:cubicBezTo>
                  <a:cubicBezTo>
                    <a:pt x="106" y="54"/>
                    <a:pt x="108" y="47"/>
                    <a:pt x="108" y="41"/>
                  </a:cubicBezTo>
                  <a:cubicBezTo>
                    <a:pt x="108" y="40"/>
                    <a:pt x="108" y="38"/>
                    <a:pt x="108" y="37"/>
                  </a:cubicBezTo>
                  <a:cubicBezTo>
                    <a:pt x="115" y="44"/>
                    <a:pt x="120" y="52"/>
                    <a:pt x="120" y="61"/>
                  </a:cubicBezTo>
                  <a:cubicBezTo>
                    <a:pt x="120" y="72"/>
                    <a:pt x="114" y="82"/>
                    <a:pt x="104" y="88"/>
                  </a:cubicBezTo>
                  <a:cubicBezTo>
                    <a:pt x="104" y="89"/>
                    <a:pt x="104" y="90"/>
                    <a:pt x="104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39" name="Freeform 81"/>
            <p:cNvSpPr>
              <a:spLocks noEditPoints="1"/>
            </p:cNvSpPr>
            <p:nvPr/>
          </p:nvSpPr>
          <p:spPr bwMode="auto">
            <a:xfrm>
              <a:off x="3719" y="1386"/>
              <a:ext cx="130" cy="129"/>
            </a:xfrm>
            <a:custGeom>
              <a:avLst/>
              <a:gdLst>
                <a:gd name="T0" fmla="*/ 20 w 106"/>
                <a:gd name="T1" fmla="*/ 52 h 105"/>
                <a:gd name="T2" fmla="*/ 20 w 106"/>
                <a:gd name="T3" fmla="*/ 49 h 105"/>
                <a:gd name="T4" fmla="*/ 1 w 106"/>
                <a:gd name="T5" fmla="*/ 43 h 105"/>
                <a:gd name="T6" fmla="*/ 0 w 106"/>
                <a:gd name="T7" fmla="*/ 52 h 105"/>
                <a:gd name="T8" fmla="*/ 17 w 106"/>
                <a:gd name="T9" fmla="*/ 91 h 105"/>
                <a:gd name="T10" fmla="*/ 29 w 106"/>
                <a:gd name="T11" fmla="*/ 75 h 105"/>
                <a:gd name="T12" fmla="*/ 20 w 106"/>
                <a:gd name="T13" fmla="*/ 52 h 105"/>
                <a:gd name="T14" fmla="*/ 86 w 106"/>
                <a:gd name="T15" fmla="*/ 52 h 105"/>
                <a:gd name="T16" fmla="*/ 77 w 106"/>
                <a:gd name="T17" fmla="*/ 75 h 105"/>
                <a:gd name="T18" fmla="*/ 89 w 106"/>
                <a:gd name="T19" fmla="*/ 91 h 105"/>
                <a:gd name="T20" fmla="*/ 106 w 106"/>
                <a:gd name="T21" fmla="*/ 52 h 105"/>
                <a:gd name="T22" fmla="*/ 105 w 106"/>
                <a:gd name="T23" fmla="*/ 43 h 105"/>
                <a:gd name="T24" fmla="*/ 86 w 106"/>
                <a:gd name="T25" fmla="*/ 49 h 105"/>
                <a:gd name="T26" fmla="*/ 86 w 106"/>
                <a:gd name="T27" fmla="*/ 52 h 105"/>
                <a:gd name="T28" fmla="*/ 59 w 106"/>
                <a:gd name="T29" fmla="*/ 20 h 105"/>
                <a:gd name="T30" fmla="*/ 82 w 106"/>
                <a:gd name="T31" fmla="*/ 36 h 105"/>
                <a:gd name="T32" fmla="*/ 101 w 106"/>
                <a:gd name="T33" fmla="*/ 30 h 105"/>
                <a:gd name="T34" fmla="*/ 59 w 106"/>
                <a:gd name="T35" fmla="*/ 0 h 105"/>
                <a:gd name="T36" fmla="*/ 59 w 106"/>
                <a:gd name="T37" fmla="*/ 20 h 105"/>
                <a:gd name="T38" fmla="*/ 24 w 106"/>
                <a:gd name="T39" fmla="*/ 36 h 105"/>
                <a:gd name="T40" fmla="*/ 46 w 106"/>
                <a:gd name="T41" fmla="*/ 20 h 105"/>
                <a:gd name="T42" fmla="*/ 46 w 106"/>
                <a:gd name="T43" fmla="*/ 0 h 105"/>
                <a:gd name="T44" fmla="*/ 5 w 106"/>
                <a:gd name="T45" fmla="*/ 30 h 105"/>
                <a:gd name="T46" fmla="*/ 24 w 106"/>
                <a:gd name="T47" fmla="*/ 36 h 105"/>
                <a:gd name="T48" fmla="*/ 67 w 106"/>
                <a:gd name="T49" fmla="*/ 82 h 105"/>
                <a:gd name="T50" fmla="*/ 53 w 106"/>
                <a:gd name="T51" fmla="*/ 85 h 105"/>
                <a:gd name="T52" fmla="*/ 39 w 106"/>
                <a:gd name="T53" fmla="*/ 82 h 105"/>
                <a:gd name="T54" fmla="*/ 28 w 106"/>
                <a:gd name="T55" fmla="*/ 99 h 105"/>
                <a:gd name="T56" fmla="*/ 53 w 106"/>
                <a:gd name="T57" fmla="*/ 105 h 105"/>
                <a:gd name="T58" fmla="*/ 78 w 106"/>
                <a:gd name="T59" fmla="*/ 99 h 105"/>
                <a:gd name="T60" fmla="*/ 67 w 106"/>
                <a:gd name="T61" fmla="*/ 8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6" h="105">
                  <a:moveTo>
                    <a:pt x="20" y="52"/>
                  </a:moveTo>
                  <a:cubicBezTo>
                    <a:pt x="20" y="51"/>
                    <a:pt x="20" y="50"/>
                    <a:pt x="20" y="49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6"/>
                    <a:pt x="0" y="49"/>
                    <a:pt x="0" y="52"/>
                  </a:cubicBezTo>
                  <a:cubicBezTo>
                    <a:pt x="0" y="68"/>
                    <a:pt x="7" y="81"/>
                    <a:pt x="17" y="91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3" y="69"/>
                    <a:pt x="20" y="61"/>
                    <a:pt x="20" y="52"/>
                  </a:cubicBezTo>
                  <a:close/>
                  <a:moveTo>
                    <a:pt x="86" y="52"/>
                  </a:moveTo>
                  <a:cubicBezTo>
                    <a:pt x="86" y="61"/>
                    <a:pt x="83" y="69"/>
                    <a:pt x="77" y="75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9" y="81"/>
                    <a:pt x="106" y="68"/>
                    <a:pt x="106" y="52"/>
                  </a:cubicBezTo>
                  <a:cubicBezTo>
                    <a:pt x="106" y="49"/>
                    <a:pt x="105" y="46"/>
                    <a:pt x="105" y="43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86" y="50"/>
                    <a:pt x="86" y="51"/>
                    <a:pt x="86" y="52"/>
                  </a:cubicBezTo>
                  <a:close/>
                  <a:moveTo>
                    <a:pt x="59" y="20"/>
                  </a:moveTo>
                  <a:cubicBezTo>
                    <a:pt x="69" y="22"/>
                    <a:pt x="77" y="28"/>
                    <a:pt x="82" y="36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93" y="14"/>
                    <a:pt x="78" y="3"/>
                    <a:pt x="59" y="0"/>
                  </a:cubicBezTo>
                  <a:lnTo>
                    <a:pt x="59" y="20"/>
                  </a:lnTo>
                  <a:close/>
                  <a:moveTo>
                    <a:pt x="24" y="36"/>
                  </a:moveTo>
                  <a:cubicBezTo>
                    <a:pt x="29" y="28"/>
                    <a:pt x="37" y="22"/>
                    <a:pt x="46" y="2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28" y="3"/>
                    <a:pt x="13" y="14"/>
                    <a:pt x="5" y="30"/>
                  </a:cubicBezTo>
                  <a:lnTo>
                    <a:pt x="24" y="36"/>
                  </a:lnTo>
                  <a:close/>
                  <a:moveTo>
                    <a:pt x="67" y="82"/>
                  </a:moveTo>
                  <a:cubicBezTo>
                    <a:pt x="62" y="84"/>
                    <a:pt x="58" y="85"/>
                    <a:pt x="53" y="85"/>
                  </a:cubicBezTo>
                  <a:cubicBezTo>
                    <a:pt x="48" y="85"/>
                    <a:pt x="43" y="84"/>
                    <a:pt x="39" y="8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35" y="103"/>
                    <a:pt x="44" y="105"/>
                    <a:pt x="53" y="105"/>
                  </a:cubicBezTo>
                  <a:cubicBezTo>
                    <a:pt x="62" y="105"/>
                    <a:pt x="71" y="103"/>
                    <a:pt x="78" y="99"/>
                  </a:cubicBezTo>
                  <a:lnTo>
                    <a:pt x="67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40" name="Freeform 82"/>
            <p:cNvSpPr>
              <a:spLocks noEditPoints="1"/>
            </p:cNvSpPr>
            <p:nvPr/>
          </p:nvSpPr>
          <p:spPr bwMode="auto">
            <a:xfrm>
              <a:off x="3727" y="1542"/>
              <a:ext cx="122" cy="129"/>
            </a:xfrm>
            <a:custGeom>
              <a:avLst/>
              <a:gdLst>
                <a:gd name="T0" fmla="*/ 57 w 122"/>
                <a:gd name="T1" fmla="*/ 49 h 129"/>
                <a:gd name="T2" fmla="*/ 41 w 122"/>
                <a:gd name="T3" fmla="*/ 65 h 129"/>
                <a:gd name="T4" fmla="*/ 66 w 122"/>
                <a:gd name="T5" fmla="*/ 49 h 129"/>
                <a:gd name="T6" fmla="*/ 82 w 122"/>
                <a:gd name="T7" fmla="*/ 65 h 129"/>
                <a:gd name="T8" fmla="*/ 66 w 122"/>
                <a:gd name="T9" fmla="*/ 49 h 129"/>
                <a:gd name="T10" fmla="*/ 105 w 122"/>
                <a:gd name="T11" fmla="*/ 49 h 129"/>
                <a:gd name="T12" fmla="*/ 89 w 122"/>
                <a:gd name="T13" fmla="*/ 65 h 129"/>
                <a:gd name="T14" fmla="*/ 16 w 122"/>
                <a:gd name="T15" fmla="*/ 97 h 129"/>
                <a:gd name="T16" fmla="*/ 32 w 122"/>
                <a:gd name="T17" fmla="*/ 113 h 129"/>
                <a:gd name="T18" fmla="*/ 16 w 122"/>
                <a:gd name="T19" fmla="*/ 97 h 129"/>
                <a:gd name="T20" fmla="*/ 57 w 122"/>
                <a:gd name="T21" fmla="*/ 97 h 129"/>
                <a:gd name="T22" fmla="*/ 41 w 122"/>
                <a:gd name="T23" fmla="*/ 113 h 129"/>
                <a:gd name="T24" fmla="*/ 66 w 122"/>
                <a:gd name="T25" fmla="*/ 97 h 129"/>
                <a:gd name="T26" fmla="*/ 82 w 122"/>
                <a:gd name="T27" fmla="*/ 113 h 129"/>
                <a:gd name="T28" fmla="*/ 66 w 122"/>
                <a:gd name="T29" fmla="*/ 97 h 129"/>
                <a:gd name="T30" fmla="*/ 57 w 122"/>
                <a:gd name="T31" fmla="*/ 72 h 129"/>
                <a:gd name="T32" fmla="*/ 41 w 122"/>
                <a:gd name="T33" fmla="*/ 88 h 129"/>
                <a:gd name="T34" fmla="*/ 66 w 122"/>
                <a:gd name="T35" fmla="*/ 72 h 129"/>
                <a:gd name="T36" fmla="*/ 82 w 122"/>
                <a:gd name="T37" fmla="*/ 88 h 129"/>
                <a:gd name="T38" fmla="*/ 66 w 122"/>
                <a:gd name="T39" fmla="*/ 72 h 129"/>
                <a:gd name="T40" fmla="*/ 105 w 122"/>
                <a:gd name="T41" fmla="*/ 72 h 129"/>
                <a:gd name="T42" fmla="*/ 89 w 122"/>
                <a:gd name="T43" fmla="*/ 88 h 129"/>
                <a:gd name="T44" fmla="*/ 16 w 122"/>
                <a:gd name="T45" fmla="*/ 72 h 129"/>
                <a:gd name="T46" fmla="*/ 32 w 122"/>
                <a:gd name="T47" fmla="*/ 88 h 129"/>
                <a:gd name="T48" fmla="*/ 16 w 122"/>
                <a:gd name="T49" fmla="*/ 72 h 129"/>
                <a:gd name="T50" fmla="*/ 105 w 122"/>
                <a:gd name="T51" fmla="*/ 9 h 129"/>
                <a:gd name="T52" fmla="*/ 89 w 122"/>
                <a:gd name="T53" fmla="*/ 0 h 129"/>
                <a:gd name="T54" fmla="*/ 32 w 122"/>
                <a:gd name="T55" fmla="*/ 9 h 129"/>
                <a:gd name="T56" fmla="*/ 16 w 122"/>
                <a:gd name="T57" fmla="*/ 0 h 129"/>
                <a:gd name="T58" fmla="*/ 0 w 122"/>
                <a:gd name="T59" fmla="*/ 129 h 129"/>
                <a:gd name="T60" fmla="*/ 122 w 122"/>
                <a:gd name="T61" fmla="*/ 0 h 129"/>
                <a:gd name="T62" fmla="*/ 113 w 122"/>
                <a:gd name="T63" fmla="*/ 120 h 129"/>
                <a:gd name="T64" fmla="*/ 9 w 122"/>
                <a:gd name="T65" fmla="*/ 32 h 129"/>
                <a:gd name="T66" fmla="*/ 113 w 122"/>
                <a:gd name="T67" fmla="*/ 12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2" h="129">
                  <a:moveTo>
                    <a:pt x="41" y="49"/>
                  </a:moveTo>
                  <a:lnTo>
                    <a:pt x="57" y="49"/>
                  </a:lnTo>
                  <a:lnTo>
                    <a:pt x="57" y="65"/>
                  </a:lnTo>
                  <a:lnTo>
                    <a:pt x="41" y="65"/>
                  </a:lnTo>
                  <a:lnTo>
                    <a:pt x="41" y="49"/>
                  </a:lnTo>
                  <a:close/>
                  <a:moveTo>
                    <a:pt x="66" y="49"/>
                  </a:moveTo>
                  <a:lnTo>
                    <a:pt x="82" y="49"/>
                  </a:lnTo>
                  <a:lnTo>
                    <a:pt x="82" y="65"/>
                  </a:lnTo>
                  <a:lnTo>
                    <a:pt x="66" y="65"/>
                  </a:lnTo>
                  <a:lnTo>
                    <a:pt x="66" y="49"/>
                  </a:lnTo>
                  <a:close/>
                  <a:moveTo>
                    <a:pt x="89" y="49"/>
                  </a:moveTo>
                  <a:lnTo>
                    <a:pt x="105" y="49"/>
                  </a:lnTo>
                  <a:lnTo>
                    <a:pt x="105" y="65"/>
                  </a:lnTo>
                  <a:lnTo>
                    <a:pt x="89" y="65"/>
                  </a:lnTo>
                  <a:lnTo>
                    <a:pt x="89" y="49"/>
                  </a:lnTo>
                  <a:close/>
                  <a:moveTo>
                    <a:pt x="16" y="97"/>
                  </a:moveTo>
                  <a:lnTo>
                    <a:pt x="32" y="97"/>
                  </a:lnTo>
                  <a:lnTo>
                    <a:pt x="32" y="113"/>
                  </a:lnTo>
                  <a:lnTo>
                    <a:pt x="16" y="113"/>
                  </a:lnTo>
                  <a:lnTo>
                    <a:pt x="16" y="97"/>
                  </a:lnTo>
                  <a:close/>
                  <a:moveTo>
                    <a:pt x="41" y="97"/>
                  </a:moveTo>
                  <a:lnTo>
                    <a:pt x="57" y="97"/>
                  </a:lnTo>
                  <a:lnTo>
                    <a:pt x="57" y="113"/>
                  </a:lnTo>
                  <a:lnTo>
                    <a:pt x="41" y="113"/>
                  </a:lnTo>
                  <a:lnTo>
                    <a:pt x="41" y="97"/>
                  </a:lnTo>
                  <a:close/>
                  <a:moveTo>
                    <a:pt x="66" y="97"/>
                  </a:moveTo>
                  <a:lnTo>
                    <a:pt x="82" y="97"/>
                  </a:lnTo>
                  <a:lnTo>
                    <a:pt x="82" y="113"/>
                  </a:lnTo>
                  <a:lnTo>
                    <a:pt x="66" y="113"/>
                  </a:lnTo>
                  <a:lnTo>
                    <a:pt x="66" y="97"/>
                  </a:lnTo>
                  <a:close/>
                  <a:moveTo>
                    <a:pt x="41" y="72"/>
                  </a:moveTo>
                  <a:lnTo>
                    <a:pt x="57" y="72"/>
                  </a:lnTo>
                  <a:lnTo>
                    <a:pt x="57" y="88"/>
                  </a:lnTo>
                  <a:lnTo>
                    <a:pt x="41" y="88"/>
                  </a:lnTo>
                  <a:lnTo>
                    <a:pt x="41" y="72"/>
                  </a:lnTo>
                  <a:close/>
                  <a:moveTo>
                    <a:pt x="66" y="72"/>
                  </a:moveTo>
                  <a:lnTo>
                    <a:pt x="82" y="72"/>
                  </a:lnTo>
                  <a:lnTo>
                    <a:pt x="82" y="88"/>
                  </a:lnTo>
                  <a:lnTo>
                    <a:pt x="66" y="88"/>
                  </a:lnTo>
                  <a:lnTo>
                    <a:pt x="66" y="72"/>
                  </a:lnTo>
                  <a:close/>
                  <a:moveTo>
                    <a:pt x="89" y="72"/>
                  </a:moveTo>
                  <a:lnTo>
                    <a:pt x="105" y="72"/>
                  </a:lnTo>
                  <a:lnTo>
                    <a:pt x="105" y="88"/>
                  </a:lnTo>
                  <a:lnTo>
                    <a:pt x="89" y="88"/>
                  </a:lnTo>
                  <a:lnTo>
                    <a:pt x="89" y="72"/>
                  </a:lnTo>
                  <a:close/>
                  <a:moveTo>
                    <a:pt x="16" y="72"/>
                  </a:moveTo>
                  <a:lnTo>
                    <a:pt x="32" y="72"/>
                  </a:lnTo>
                  <a:lnTo>
                    <a:pt x="32" y="88"/>
                  </a:lnTo>
                  <a:lnTo>
                    <a:pt x="16" y="88"/>
                  </a:lnTo>
                  <a:lnTo>
                    <a:pt x="16" y="72"/>
                  </a:lnTo>
                  <a:close/>
                  <a:moveTo>
                    <a:pt x="105" y="0"/>
                  </a:moveTo>
                  <a:lnTo>
                    <a:pt x="105" y="9"/>
                  </a:lnTo>
                  <a:lnTo>
                    <a:pt x="89" y="9"/>
                  </a:lnTo>
                  <a:lnTo>
                    <a:pt x="89" y="0"/>
                  </a:lnTo>
                  <a:lnTo>
                    <a:pt x="32" y="0"/>
                  </a:lnTo>
                  <a:lnTo>
                    <a:pt x="32" y="9"/>
                  </a:lnTo>
                  <a:lnTo>
                    <a:pt x="16" y="9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22" y="129"/>
                  </a:lnTo>
                  <a:lnTo>
                    <a:pt x="122" y="0"/>
                  </a:lnTo>
                  <a:lnTo>
                    <a:pt x="105" y="0"/>
                  </a:lnTo>
                  <a:close/>
                  <a:moveTo>
                    <a:pt x="113" y="120"/>
                  </a:moveTo>
                  <a:lnTo>
                    <a:pt x="9" y="120"/>
                  </a:lnTo>
                  <a:lnTo>
                    <a:pt x="9" y="32"/>
                  </a:lnTo>
                  <a:lnTo>
                    <a:pt x="113" y="32"/>
                  </a:lnTo>
                  <a:lnTo>
                    <a:pt x="113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41" name="Freeform 83"/>
            <p:cNvSpPr>
              <a:spLocks noEditPoints="1"/>
            </p:cNvSpPr>
            <p:nvPr/>
          </p:nvSpPr>
          <p:spPr bwMode="auto">
            <a:xfrm>
              <a:off x="3920" y="2137"/>
              <a:ext cx="103" cy="103"/>
            </a:xfrm>
            <a:custGeom>
              <a:avLst/>
              <a:gdLst>
                <a:gd name="T0" fmla="*/ 42 w 84"/>
                <a:gd name="T1" fmla="*/ 0 h 84"/>
                <a:gd name="T2" fmla="*/ 0 w 84"/>
                <a:gd name="T3" fmla="*/ 42 h 84"/>
                <a:gd name="T4" fmla="*/ 42 w 84"/>
                <a:gd name="T5" fmla="*/ 84 h 84"/>
                <a:gd name="T6" fmla="*/ 84 w 84"/>
                <a:gd name="T7" fmla="*/ 42 h 84"/>
                <a:gd name="T8" fmla="*/ 42 w 84"/>
                <a:gd name="T9" fmla="*/ 0 h 84"/>
                <a:gd name="T10" fmla="*/ 42 w 84"/>
                <a:gd name="T11" fmla="*/ 76 h 84"/>
                <a:gd name="T12" fmla="*/ 8 w 84"/>
                <a:gd name="T13" fmla="*/ 42 h 84"/>
                <a:gd name="T14" fmla="*/ 42 w 84"/>
                <a:gd name="T15" fmla="*/ 8 h 84"/>
                <a:gd name="T16" fmla="*/ 76 w 84"/>
                <a:gd name="T17" fmla="*/ 42 h 84"/>
                <a:gd name="T18" fmla="*/ 42 w 84"/>
                <a:gd name="T19" fmla="*/ 76 h 84"/>
                <a:gd name="T20" fmla="*/ 26 w 84"/>
                <a:gd name="T21" fmla="*/ 26 h 84"/>
                <a:gd name="T22" fmla="*/ 58 w 84"/>
                <a:gd name="T23" fmla="*/ 26 h 84"/>
                <a:gd name="T24" fmla="*/ 58 w 84"/>
                <a:gd name="T25" fmla="*/ 58 h 84"/>
                <a:gd name="T26" fmla="*/ 26 w 84"/>
                <a:gd name="T27" fmla="*/ 58 h 84"/>
                <a:gd name="T28" fmla="*/ 26 w 84"/>
                <a:gd name="T29" fmla="*/ 2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4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4"/>
                    <a:pt x="42" y="84"/>
                  </a:cubicBezTo>
                  <a:cubicBezTo>
                    <a:pt x="65" y="84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lose/>
                  <a:moveTo>
                    <a:pt x="42" y="76"/>
                  </a:moveTo>
                  <a:cubicBezTo>
                    <a:pt x="23" y="76"/>
                    <a:pt x="8" y="61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6" y="23"/>
                    <a:pt x="76" y="42"/>
                  </a:cubicBezTo>
                  <a:cubicBezTo>
                    <a:pt x="76" y="61"/>
                    <a:pt x="61" y="76"/>
                    <a:pt x="42" y="76"/>
                  </a:cubicBezTo>
                  <a:close/>
                  <a:moveTo>
                    <a:pt x="26" y="26"/>
                  </a:moveTo>
                  <a:cubicBezTo>
                    <a:pt x="58" y="26"/>
                    <a:pt x="58" y="26"/>
                    <a:pt x="58" y="26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26" y="58"/>
                    <a:pt x="26" y="58"/>
                    <a:pt x="26" y="58"/>
                  </a:cubicBez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42" name="Freeform 84"/>
            <p:cNvSpPr>
              <a:spLocks noEditPoints="1"/>
            </p:cNvSpPr>
            <p:nvPr/>
          </p:nvSpPr>
          <p:spPr bwMode="auto">
            <a:xfrm>
              <a:off x="3770" y="2122"/>
              <a:ext cx="180" cy="179"/>
            </a:xfrm>
            <a:custGeom>
              <a:avLst/>
              <a:gdLst>
                <a:gd name="T0" fmla="*/ 140 w 146"/>
                <a:gd name="T1" fmla="*/ 123 h 146"/>
                <a:gd name="T2" fmla="*/ 106 w 146"/>
                <a:gd name="T3" fmla="*/ 94 h 146"/>
                <a:gd name="T4" fmla="*/ 96 w 146"/>
                <a:gd name="T5" fmla="*/ 89 h 146"/>
                <a:gd name="T6" fmla="*/ 109 w 146"/>
                <a:gd name="T7" fmla="*/ 54 h 146"/>
                <a:gd name="T8" fmla="*/ 54 w 146"/>
                <a:gd name="T9" fmla="*/ 0 h 146"/>
                <a:gd name="T10" fmla="*/ 0 w 146"/>
                <a:gd name="T11" fmla="*/ 54 h 146"/>
                <a:gd name="T12" fmla="*/ 54 w 146"/>
                <a:gd name="T13" fmla="*/ 108 h 146"/>
                <a:gd name="T14" fmla="*/ 90 w 146"/>
                <a:gd name="T15" fmla="*/ 95 h 146"/>
                <a:gd name="T16" fmla="*/ 94 w 146"/>
                <a:gd name="T17" fmla="*/ 106 h 146"/>
                <a:gd name="T18" fmla="*/ 123 w 146"/>
                <a:gd name="T19" fmla="*/ 140 h 146"/>
                <a:gd name="T20" fmla="*/ 141 w 146"/>
                <a:gd name="T21" fmla="*/ 141 h 146"/>
                <a:gd name="T22" fmla="*/ 140 w 146"/>
                <a:gd name="T23" fmla="*/ 123 h 146"/>
                <a:gd name="T24" fmla="*/ 54 w 146"/>
                <a:gd name="T25" fmla="*/ 90 h 146"/>
                <a:gd name="T26" fmla="*/ 18 w 146"/>
                <a:gd name="T27" fmla="*/ 54 h 146"/>
                <a:gd name="T28" fmla="*/ 54 w 146"/>
                <a:gd name="T29" fmla="*/ 18 h 146"/>
                <a:gd name="T30" fmla="*/ 91 w 146"/>
                <a:gd name="T31" fmla="*/ 54 h 146"/>
                <a:gd name="T32" fmla="*/ 54 w 146"/>
                <a:gd name="T33" fmla="*/ 90 h 146"/>
                <a:gd name="T34" fmla="*/ 63 w 146"/>
                <a:gd name="T35" fmla="*/ 27 h 146"/>
                <a:gd name="T36" fmla="*/ 45 w 146"/>
                <a:gd name="T37" fmla="*/ 27 h 146"/>
                <a:gd name="T38" fmla="*/ 45 w 146"/>
                <a:gd name="T39" fmla="*/ 45 h 146"/>
                <a:gd name="T40" fmla="*/ 27 w 146"/>
                <a:gd name="T41" fmla="*/ 45 h 146"/>
                <a:gd name="T42" fmla="*/ 27 w 146"/>
                <a:gd name="T43" fmla="*/ 63 h 146"/>
                <a:gd name="T44" fmla="*/ 45 w 146"/>
                <a:gd name="T45" fmla="*/ 63 h 146"/>
                <a:gd name="T46" fmla="*/ 45 w 146"/>
                <a:gd name="T47" fmla="*/ 81 h 146"/>
                <a:gd name="T48" fmla="*/ 63 w 146"/>
                <a:gd name="T49" fmla="*/ 81 h 146"/>
                <a:gd name="T50" fmla="*/ 63 w 146"/>
                <a:gd name="T51" fmla="*/ 63 h 146"/>
                <a:gd name="T52" fmla="*/ 81 w 146"/>
                <a:gd name="T53" fmla="*/ 63 h 146"/>
                <a:gd name="T54" fmla="*/ 81 w 146"/>
                <a:gd name="T55" fmla="*/ 45 h 146"/>
                <a:gd name="T56" fmla="*/ 63 w 146"/>
                <a:gd name="T57" fmla="*/ 45 h 146"/>
                <a:gd name="T58" fmla="*/ 63 w 146"/>
                <a:gd name="T59" fmla="*/ 2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46">
                  <a:moveTo>
                    <a:pt x="140" y="123"/>
                  </a:moveTo>
                  <a:cubicBezTo>
                    <a:pt x="106" y="94"/>
                    <a:pt x="106" y="94"/>
                    <a:pt x="106" y="94"/>
                  </a:cubicBezTo>
                  <a:cubicBezTo>
                    <a:pt x="103" y="90"/>
                    <a:pt x="99" y="89"/>
                    <a:pt x="96" y="89"/>
                  </a:cubicBezTo>
                  <a:cubicBezTo>
                    <a:pt x="104" y="80"/>
                    <a:pt x="109" y="67"/>
                    <a:pt x="109" y="54"/>
                  </a:cubicBezTo>
                  <a:cubicBezTo>
                    <a:pt x="109" y="24"/>
                    <a:pt x="8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4"/>
                    <a:pt x="24" y="108"/>
                    <a:pt x="54" y="108"/>
                  </a:cubicBezTo>
                  <a:cubicBezTo>
                    <a:pt x="68" y="108"/>
                    <a:pt x="80" y="103"/>
                    <a:pt x="90" y="95"/>
                  </a:cubicBezTo>
                  <a:cubicBezTo>
                    <a:pt x="89" y="98"/>
                    <a:pt x="91" y="102"/>
                    <a:pt x="94" y="106"/>
                  </a:cubicBezTo>
                  <a:cubicBezTo>
                    <a:pt x="123" y="140"/>
                    <a:pt x="123" y="140"/>
                    <a:pt x="123" y="140"/>
                  </a:cubicBezTo>
                  <a:cubicBezTo>
                    <a:pt x="128" y="145"/>
                    <a:pt x="136" y="146"/>
                    <a:pt x="141" y="141"/>
                  </a:cubicBezTo>
                  <a:cubicBezTo>
                    <a:pt x="146" y="136"/>
                    <a:pt x="146" y="128"/>
                    <a:pt x="140" y="123"/>
                  </a:cubicBezTo>
                  <a:close/>
                  <a:moveTo>
                    <a:pt x="54" y="90"/>
                  </a:moveTo>
                  <a:cubicBezTo>
                    <a:pt x="34" y="90"/>
                    <a:pt x="18" y="74"/>
                    <a:pt x="18" y="54"/>
                  </a:cubicBezTo>
                  <a:cubicBezTo>
                    <a:pt x="18" y="34"/>
                    <a:pt x="34" y="18"/>
                    <a:pt x="54" y="18"/>
                  </a:cubicBezTo>
                  <a:cubicBezTo>
                    <a:pt x="74" y="18"/>
                    <a:pt x="91" y="34"/>
                    <a:pt x="91" y="54"/>
                  </a:cubicBezTo>
                  <a:cubicBezTo>
                    <a:pt x="91" y="74"/>
                    <a:pt x="74" y="90"/>
                    <a:pt x="54" y="90"/>
                  </a:cubicBezTo>
                  <a:close/>
                  <a:moveTo>
                    <a:pt x="63" y="27"/>
                  </a:moveTo>
                  <a:cubicBezTo>
                    <a:pt x="45" y="27"/>
                    <a:pt x="45" y="27"/>
                    <a:pt x="45" y="27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63" y="45"/>
                    <a:pt x="63" y="45"/>
                    <a:pt x="63" y="45"/>
                  </a:cubicBezTo>
                  <a:lnTo>
                    <a:pt x="63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43" name="Freeform 85"/>
            <p:cNvSpPr>
              <a:spLocks noEditPoints="1"/>
            </p:cNvSpPr>
            <p:nvPr/>
          </p:nvSpPr>
          <p:spPr bwMode="auto">
            <a:xfrm>
              <a:off x="4006" y="2444"/>
              <a:ext cx="105" cy="105"/>
            </a:xfrm>
            <a:custGeom>
              <a:avLst/>
              <a:gdLst>
                <a:gd name="T0" fmla="*/ 16 w 85"/>
                <a:gd name="T1" fmla="*/ 49 h 86"/>
                <a:gd name="T2" fmla="*/ 16 w 85"/>
                <a:gd name="T3" fmla="*/ 86 h 86"/>
                <a:gd name="T4" fmla="*/ 18 w 85"/>
                <a:gd name="T5" fmla="*/ 86 h 86"/>
                <a:gd name="T6" fmla="*/ 21 w 85"/>
                <a:gd name="T7" fmla="*/ 86 h 86"/>
                <a:gd name="T8" fmla="*/ 21 w 85"/>
                <a:gd name="T9" fmla="*/ 49 h 86"/>
                <a:gd name="T10" fmla="*/ 18 w 85"/>
                <a:gd name="T11" fmla="*/ 49 h 86"/>
                <a:gd name="T12" fmla="*/ 16 w 85"/>
                <a:gd name="T13" fmla="*/ 49 h 86"/>
                <a:gd name="T14" fmla="*/ 64 w 85"/>
                <a:gd name="T15" fmla="*/ 49 h 86"/>
                <a:gd name="T16" fmla="*/ 64 w 85"/>
                <a:gd name="T17" fmla="*/ 86 h 86"/>
                <a:gd name="T18" fmla="*/ 67 w 85"/>
                <a:gd name="T19" fmla="*/ 86 h 86"/>
                <a:gd name="T20" fmla="*/ 69 w 85"/>
                <a:gd name="T21" fmla="*/ 86 h 86"/>
                <a:gd name="T22" fmla="*/ 69 w 85"/>
                <a:gd name="T23" fmla="*/ 49 h 86"/>
                <a:gd name="T24" fmla="*/ 67 w 85"/>
                <a:gd name="T25" fmla="*/ 49 h 86"/>
                <a:gd name="T26" fmla="*/ 64 w 85"/>
                <a:gd name="T27" fmla="*/ 49 h 86"/>
                <a:gd name="T28" fmla="*/ 85 w 85"/>
                <a:gd name="T29" fmla="*/ 43 h 86"/>
                <a:gd name="T30" fmla="*/ 42 w 85"/>
                <a:gd name="T31" fmla="*/ 0 h 86"/>
                <a:gd name="T32" fmla="*/ 0 w 85"/>
                <a:gd name="T33" fmla="*/ 43 h 86"/>
                <a:gd name="T34" fmla="*/ 2 w 85"/>
                <a:gd name="T35" fmla="*/ 58 h 86"/>
                <a:gd name="T36" fmla="*/ 0 w 85"/>
                <a:gd name="T37" fmla="*/ 67 h 86"/>
                <a:gd name="T38" fmla="*/ 10 w 85"/>
                <a:gd name="T39" fmla="*/ 84 h 86"/>
                <a:gd name="T40" fmla="*/ 10 w 85"/>
                <a:gd name="T41" fmla="*/ 50 h 86"/>
                <a:gd name="T42" fmla="*/ 6 w 85"/>
                <a:gd name="T43" fmla="*/ 53 h 86"/>
                <a:gd name="T44" fmla="*/ 5 w 85"/>
                <a:gd name="T45" fmla="*/ 46 h 86"/>
                <a:gd name="T46" fmla="*/ 42 w 85"/>
                <a:gd name="T47" fmla="*/ 8 h 86"/>
                <a:gd name="T48" fmla="*/ 80 w 85"/>
                <a:gd name="T49" fmla="*/ 46 h 86"/>
                <a:gd name="T50" fmla="*/ 79 w 85"/>
                <a:gd name="T51" fmla="*/ 53 h 86"/>
                <a:gd name="T52" fmla="*/ 75 w 85"/>
                <a:gd name="T53" fmla="*/ 50 h 86"/>
                <a:gd name="T54" fmla="*/ 75 w 85"/>
                <a:gd name="T55" fmla="*/ 84 h 86"/>
                <a:gd name="T56" fmla="*/ 85 w 85"/>
                <a:gd name="T57" fmla="*/ 67 h 86"/>
                <a:gd name="T58" fmla="*/ 83 w 85"/>
                <a:gd name="T59" fmla="*/ 58 h 86"/>
                <a:gd name="T60" fmla="*/ 85 w 85"/>
                <a:gd name="T6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" h="86">
                  <a:moveTo>
                    <a:pt x="16" y="49"/>
                  </a:moveTo>
                  <a:cubicBezTo>
                    <a:pt x="16" y="86"/>
                    <a:pt x="16" y="86"/>
                    <a:pt x="16" y="86"/>
                  </a:cubicBezTo>
                  <a:cubicBezTo>
                    <a:pt x="17" y="86"/>
                    <a:pt x="17" y="86"/>
                    <a:pt x="18" y="86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7" y="49"/>
                    <a:pt x="17" y="49"/>
                    <a:pt x="16" y="49"/>
                  </a:cubicBezTo>
                  <a:close/>
                  <a:moveTo>
                    <a:pt x="64" y="49"/>
                  </a:moveTo>
                  <a:cubicBezTo>
                    <a:pt x="64" y="86"/>
                    <a:pt x="64" y="86"/>
                    <a:pt x="64" y="8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8" y="86"/>
                    <a:pt x="68" y="86"/>
                    <a:pt x="69" y="86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8" y="49"/>
                    <a:pt x="68" y="49"/>
                    <a:pt x="67" y="49"/>
                  </a:cubicBezTo>
                  <a:lnTo>
                    <a:pt x="64" y="49"/>
                  </a:lnTo>
                  <a:close/>
                  <a:moveTo>
                    <a:pt x="85" y="43"/>
                  </a:moveTo>
                  <a:cubicBezTo>
                    <a:pt x="85" y="19"/>
                    <a:pt x="66" y="0"/>
                    <a:pt x="42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8"/>
                    <a:pt x="0" y="53"/>
                    <a:pt x="2" y="58"/>
                  </a:cubicBezTo>
                  <a:cubicBezTo>
                    <a:pt x="0" y="61"/>
                    <a:pt x="0" y="64"/>
                    <a:pt x="0" y="67"/>
                  </a:cubicBezTo>
                  <a:cubicBezTo>
                    <a:pt x="0" y="75"/>
                    <a:pt x="4" y="81"/>
                    <a:pt x="10" y="84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9" y="51"/>
                    <a:pt x="7" y="52"/>
                    <a:pt x="6" y="53"/>
                  </a:cubicBezTo>
                  <a:cubicBezTo>
                    <a:pt x="5" y="51"/>
                    <a:pt x="5" y="48"/>
                    <a:pt x="5" y="46"/>
                  </a:cubicBezTo>
                  <a:cubicBezTo>
                    <a:pt x="5" y="25"/>
                    <a:pt x="22" y="8"/>
                    <a:pt x="42" y="8"/>
                  </a:cubicBezTo>
                  <a:cubicBezTo>
                    <a:pt x="63" y="8"/>
                    <a:pt x="80" y="25"/>
                    <a:pt x="80" y="46"/>
                  </a:cubicBezTo>
                  <a:cubicBezTo>
                    <a:pt x="80" y="48"/>
                    <a:pt x="80" y="51"/>
                    <a:pt x="79" y="53"/>
                  </a:cubicBezTo>
                  <a:cubicBezTo>
                    <a:pt x="78" y="52"/>
                    <a:pt x="76" y="51"/>
                    <a:pt x="75" y="50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81" y="81"/>
                    <a:pt x="85" y="75"/>
                    <a:pt x="85" y="67"/>
                  </a:cubicBezTo>
                  <a:cubicBezTo>
                    <a:pt x="85" y="64"/>
                    <a:pt x="84" y="61"/>
                    <a:pt x="83" y="58"/>
                  </a:cubicBezTo>
                  <a:cubicBezTo>
                    <a:pt x="85" y="53"/>
                    <a:pt x="85" y="48"/>
                    <a:pt x="8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44" name="Freeform 86"/>
            <p:cNvSpPr>
              <a:spLocks noEditPoints="1"/>
            </p:cNvSpPr>
            <p:nvPr/>
          </p:nvSpPr>
          <p:spPr bwMode="auto">
            <a:xfrm>
              <a:off x="3848" y="2314"/>
              <a:ext cx="128" cy="129"/>
            </a:xfrm>
            <a:custGeom>
              <a:avLst/>
              <a:gdLst>
                <a:gd name="T0" fmla="*/ 52 w 104"/>
                <a:gd name="T1" fmla="*/ 0 h 105"/>
                <a:gd name="T2" fmla="*/ 0 w 104"/>
                <a:gd name="T3" fmla="*/ 53 h 105"/>
                <a:gd name="T4" fmla="*/ 52 w 104"/>
                <a:gd name="T5" fmla="*/ 105 h 105"/>
                <a:gd name="T6" fmla="*/ 104 w 104"/>
                <a:gd name="T7" fmla="*/ 53 h 105"/>
                <a:gd name="T8" fmla="*/ 52 w 104"/>
                <a:gd name="T9" fmla="*/ 0 h 105"/>
                <a:gd name="T10" fmla="*/ 32 w 104"/>
                <a:gd name="T11" fmla="*/ 53 h 105"/>
                <a:gd name="T12" fmla="*/ 52 w 104"/>
                <a:gd name="T13" fmla="*/ 33 h 105"/>
                <a:gd name="T14" fmla="*/ 72 w 104"/>
                <a:gd name="T15" fmla="*/ 53 h 105"/>
                <a:gd name="T16" fmla="*/ 52 w 104"/>
                <a:gd name="T17" fmla="*/ 72 h 105"/>
                <a:gd name="T18" fmla="*/ 32 w 104"/>
                <a:gd name="T19" fmla="*/ 53 h 105"/>
                <a:gd name="T20" fmla="*/ 94 w 104"/>
                <a:gd name="T21" fmla="*/ 70 h 105"/>
                <a:gd name="T22" fmla="*/ 94 w 104"/>
                <a:gd name="T23" fmla="*/ 70 h 105"/>
                <a:gd name="T24" fmla="*/ 76 w 104"/>
                <a:gd name="T25" fmla="*/ 63 h 105"/>
                <a:gd name="T26" fmla="*/ 78 w 104"/>
                <a:gd name="T27" fmla="*/ 53 h 105"/>
                <a:gd name="T28" fmla="*/ 76 w 104"/>
                <a:gd name="T29" fmla="*/ 43 h 105"/>
                <a:gd name="T30" fmla="*/ 89 w 104"/>
                <a:gd name="T31" fmla="*/ 37 h 105"/>
                <a:gd name="T32" fmla="*/ 94 w 104"/>
                <a:gd name="T33" fmla="*/ 35 h 105"/>
                <a:gd name="T34" fmla="*/ 98 w 104"/>
                <a:gd name="T35" fmla="*/ 53 h 105"/>
                <a:gd name="T36" fmla="*/ 94 w 104"/>
                <a:gd name="T37" fmla="*/ 70 h 105"/>
                <a:gd name="T38" fmla="*/ 69 w 104"/>
                <a:gd name="T39" fmla="*/ 10 h 105"/>
                <a:gd name="T40" fmla="*/ 69 w 104"/>
                <a:gd name="T41" fmla="*/ 10 h 105"/>
                <a:gd name="T42" fmla="*/ 69 w 104"/>
                <a:gd name="T43" fmla="*/ 10 h 105"/>
                <a:gd name="T44" fmla="*/ 62 w 104"/>
                <a:gd name="T45" fmla="*/ 28 h 105"/>
                <a:gd name="T46" fmla="*/ 52 w 104"/>
                <a:gd name="T47" fmla="*/ 26 h 105"/>
                <a:gd name="T48" fmla="*/ 42 w 104"/>
                <a:gd name="T49" fmla="*/ 28 h 105"/>
                <a:gd name="T50" fmla="*/ 38 w 104"/>
                <a:gd name="T51" fmla="*/ 20 h 105"/>
                <a:gd name="T52" fmla="*/ 35 w 104"/>
                <a:gd name="T53" fmla="*/ 10 h 105"/>
                <a:gd name="T54" fmla="*/ 52 w 104"/>
                <a:gd name="T55" fmla="*/ 7 h 105"/>
                <a:gd name="T56" fmla="*/ 69 w 104"/>
                <a:gd name="T57" fmla="*/ 10 h 105"/>
                <a:gd name="T58" fmla="*/ 10 w 104"/>
                <a:gd name="T59" fmla="*/ 35 h 105"/>
                <a:gd name="T60" fmla="*/ 19 w 104"/>
                <a:gd name="T61" fmla="*/ 39 h 105"/>
                <a:gd name="T62" fmla="*/ 28 w 104"/>
                <a:gd name="T63" fmla="*/ 43 h 105"/>
                <a:gd name="T64" fmla="*/ 26 w 104"/>
                <a:gd name="T65" fmla="*/ 53 h 105"/>
                <a:gd name="T66" fmla="*/ 28 w 104"/>
                <a:gd name="T67" fmla="*/ 63 h 105"/>
                <a:gd name="T68" fmla="*/ 10 w 104"/>
                <a:gd name="T69" fmla="*/ 70 h 105"/>
                <a:gd name="T70" fmla="*/ 6 w 104"/>
                <a:gd name="T71" fmla="*/ 53 h 105"/>
                <a:gd name="T72" fmla="*/ 10 w 104"/>
                <a:gd name="T73" fmla="*/ 35 h 105"/>
                <a:gd name="T74" fmla="*/ 35 w 104"/>
                <a:gd name="T75" fmla="*/ 95 h 105"/>
                <a:gd name="T76" fmla="*/ 37 w 104"/>
                <a:gd name="T77" fmla="*/ 89 h 105"/>
                <a:gd name="T78" fmla="*/ 42 w 104"/>
                <a:gd name="T79" fmla="*/ 77 h 105"/>
                <a:gd name="T80" fmla="*/ 52 w 104"/>
                <a:gd name="T81" fmla="*/ 79 h 105"/>
                <a:gd name="T82" fmla="*/ 62 w 104"/>
                <a:gd name="T83" fmla="*/ 77 h 105"/>
                <a:gd name="T84" fmla="*/ 69 w 104"/>
                <a:gd name="T85" fmla="*/ 95 h 105"/>
                <a:gd name="T86" fmla="*/ 69 w 104"/>
                <a:gd name="T87" fmla="*/ 95 h 105"/>
                <a:gd name="T88" fmla="*/ 69 w 104"/>
                <a:gd name="T89" fmla="*/ 95 h 105"/>
                <a:gd name="T90" fmla="*/ 52 w 104"/>
                <a:gd name="T91" fmla="*/ 98 h 105"/>
                <a:gd name="T92" fmla="*/ 35 w 104"/>
                <a:gd name="T93" fmla="*/ 9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4" h="105">
                  <a:moveTo>
                    <a:pt x="52" y="0"/>
                  </a:moveTo>
                  <a:cubicBezTo>
                    <a:pt x="23" y="0"/>
                    <a:pt x="0" y="24"/>
                    <a:pt x="0" y="53"/>
                  </a:cubicBezTo>
                  <a:cubicBezTo>
                    <a:pt x="0" y="81"/>
                    <a:pt x="23" y="105"/>
                    <a:pt x="52" y="105"/>
                  </a:cubicBezTo>
                  <a:cubicBezTo>
                    <a:pt x="81" y="105"/>
                    <a:pt x="104" y="81"/>
                    <a:pt x="104" y="53"/>
                  </a:cubicBezTo>
                  <a:cubicBezTo>
                    <a:pt x="104" y="24"/>
                    <a:pt x="81" y="0"/>
                    <a:pt x="52" y="0"/>
                  </a:cubicBezTo>
                  <a:close/>
                  <a:moveTo>
                    <a:pt x="32" y="53"/>
                  </a:moveTo>
                  <a:cubicBezTo>
                    <a:pt x="32" y="42"/>
                    <a:pt x="41" y="33"/>
                    <a:pt x="52" y="33"/>
                  </a:cubicBezTo>
                  <a:cubicBezTo>
                    <a:pt x="63" y="33"/>
                    <a:pt x="72" y="42"/>
                    <a:pt x="72" y="53"/>
                  </a:cubicBezTo>
                  <a:cubicBezTo>
                    <a:pt x="72" y="63"/>
                    <a:pt x="63" y="72"/>
                    <a:pt x="52" y="72"/>
                  </a:cubicBezTo>
                  <a:cubicBezTo>
                    <a:pt x="41" y="72"/>
                    <a:pt x="32" y="63"/>
                    <a:pt x="32" y="53"/>
                  </a:cubicBezTo>
                  <a:close/>
                  <a:moveTo>
                    <a:pt x="94" y="70"/>
                  </a:moveTo>
                  <a:cubicBezTo>
                    <a:pt x="94" y="70"/>
                    <a:pt x="94" y="70"/>
                    <a:pt x="94" y="70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77" y="59"/>
                    <a:pt x="78" y="56"/>
                    <a:pt x="78" y="53"/>
                  </a:cubicBezTo>
                  <a:cubicBezTo>
                    <a:pt x="78" y="49"/>
                    <a:pt x="77" y="46"/>
                    <a:pt x="76" y="43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6" y="40"/>
                    <a:pt x="98" y="46"/>
                    <a:pt x="98" y="53"/>
                  </a:cubicBezTo>
                  <a:cubicBezTo>
                    <a:pt x="98" y="59"/>
                    <a:pt x="96" y="65"/>
                    <a:pt x="94" y="70"/>
                  </a:cubicBezTo>
                  <a:close/>
                  <a:moveTo>
                    <a:pt x="69" y="10"/>
                  </a:moveTo>
                  <a:cubicBezTo>
                    <a:pt x="69" y="10"/>
                    <a:pt x="69" y="10"/>
                    <a:pt x="69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59" y="27"/>
                    <a:pt x="56" y="26"/>
                    <a:pt x="52" y="26"/>
                  </a:cubicBezTo>
                  <a:cubicBezTo>
                    <a:pt x="48" y="26"/>
                    <a:pt x="45" y="27"/>
                    <a:pt x="42" y="28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0" y="8"/>
                    <a:pt x="46" y="7"/>
                    <a:pt x="52" y="7"/>
                  </a:cubicBezTo>
                  <a:cubicBezTo>
                    <a:pt x="58" y="7"/>
                    <a:pt x="64" y="8"/>
                    <a:pt x="69" y="10"/>
                  </a:cubicBezTo>
                  <a:close/>
                  <a:moveTo>
                    <a:pt x="10" y="35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7" y="46"/>
                    <a:pt x="26" y="49"/>
                    <a:pt x="26" y="53"/>
                  </a:cubicBezTo>
                  <a:cubicBezTo>
                    <a:pt x="26" y="56"/>
                    <a:pt x="27" y="59"/>
                    <a:pt x="28" y="63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8" y="65"/>
                    <a:pt x="6" y="59"/>
                    <a:pt x="6" y="53"/>
                  </a:cubicBezTo>
                  <a:cubicBezTo>
                    <a:pt x="6" y="46"/>
                    <a:pt x="8" y="40"/>
                    <a:pt x="10" y="35"/>
                  </a:cubicBezTo>
                  <a:close/>
                  <a:moveTo>
                    <a:pt x="35" y="95"/>
                  </a:moveTo>
                  <a:cubicBezTo>
                    <a:pt x="37" y="89"/>
                    <a:pt x="37" y="89"/>
                    <a:pt x="37" y="89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45" y="78"/>
                    <a:pt x="48" y="79"/>
                    <a:pt x="52" y="79"/>
                  </a:cubicBezTo>
                  <a:cubicBezTo>
                    <a:pt x="56" y="79"/>
                    <a:pt x="59" y="78"/>
                    <a:pt x="62" y="77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64" y="97"/>
                    <a:pt x="58" y="98"/>
                    <a:pt x="52" y="98"/>
                  </a:cubicBezTo>
                  <a:cubicBezTo>
                    <a:pt x="46" y="98"/>
                    <a:pt x="40" y="97"/>
                    <a:pt x="35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45" name="Freeform 87"/>
            <p:cNvSpPr>
              <a:spLocks/>
            </p:cNvSpPr>
            <p:nvPr/>
          </p:nvSpPr>
          <p:spPr bwMode="auto">
            <a:xfrm>
              <a:off x="3886" y="2470"/>
              <a:ext cx="147" cy="148"/>
            </a:xfrm>
            <a:custGeom>
              <a:avLst/>
              <a:gdLst>
                <a:gd name="T0" fmla="*/ 0 w 120"/>
                <a:gd name="T1" fmla="*/ 70 h 121"/>
                <a:gd name="T2" fmla="*/ 10 w 120"/>
                <a:gd name="T3" fmla="*/ 80 h 121"/>
                <a:gd name="T4" fmla="*/ 20 w 120"/>
                <a:gd name="T5" fmla="*/ 70 h 121"/>
                <a:gd name="T6" fmla="*/ 20 w 120"/>
                <a:gd name="T7" fmla="*/ 34 h 121"/>
                <a:gd name="T8" fmla="*/ 103 w 120"/>
                <a:gd name="T9" fmla="*/ 117 h 121"/>
                <a:gd name="T10" fmla="*/ 117 w 120"/>
                <a:gd name="T11" fmla="*/ 117 h 121"/>
                <a:gd name="T12" fmla="*/ 120 w 120"/>
                <a:gd name="T13" fmla="*/ 110 h 121"/>
                <a:gd name="T14" fmla="*/ 117 w 120"/>
                <a:gd name="T15" fmla="*/ 103 h 121"/>
                <a:gd name="T16" fmla="*/ 34 w 120"/>
                <a:gd name="T17" fmla="*/ 20 h 121"/>
                <a:gd name="T18" fmla="*/ 70 w 120"/>
                <a:gd name="T19" fmla="*/ 20 h 121"/>
                <a:gd name="T20" fmla="*/ 80 w 120"/>
                <a:gd name="T21" fmla="*/ 10 h 121"/>
                <a:gd name="T22" fmla="*/ 70 w 120"/>
                <a:gd name="T23" fmla="*/ 0 h 121"/>
                <a:gd name="T24" fmla="*/ 0 w 120"/>
                <a:gd name="T25" fmla="*/ 0 h 121"/>
                <a:gd name="T26" fmla="*/ 0 w 120"/>
                <a:gd name="T27" fmla="*/ 7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" h="121">
                  <a:moveTo>
                    <a:pt x="0" y="70"/>
                  </a:moveTo>
                  <a:cubicBezTo>
                    <a:pt x="0" y="75"/>
                    <a:pt x="4" y="80"/>
                    <a:pt x="10" y="80"/>
                  </a:cubicBezTo>
                  <a:cubicBezTo>
                    <a:pt x="15" y="80"/>
                    <a:pt x="20" y="75"/>
                    <a:pt x="20" y="70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107" y="121"/>
                    <a:pt x="113" y="121"/>
                    <a:pt x="117" y="117"/>
                  </a:cubicBezTo>
                  <a:cubicBezTo>
                    <a:pt x="119" y="115"/>
                    <a:pt x="120" y="113"/>
                    <a:pt x="120" y="110"/>
                  </a:cubicBezTo>
                  <a:cubicBezTo>
                    <a:pt x="120" y="107"/>
                    <a:pt x="119" y="105"/>
                    <a:pt x="117" y="103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5" y="20"/>
                    <a:pt x="80" y="15"/>
                    <a:pt x="80" y="10"/>
                  </a:cubicBezTo>
                  <a:cubicBezTo>
                    <a:pt x="80" y="4"/>
                    <a:pt x="75" y="0"/>
                    <a:pt x="7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46" name="Freeform 88"/>
            <p:cNvSpPr>
              <a:spLocks noEditPoints="1"/>
            </p:cNvSpPr>
            <p:nvPr/>
          </p:nvSpPr>
          <p:spPr bwMode="auto">
            <a:xfrm>
              <a:off x="3691" y="1983"/>
              <a:ext cx="153" cy="125"/>
            </a:xfrm>
            <a:custGeom>
              <a:avLst/>
              <a:gdLst>
                <a:gd name="T0" fmla="*/ 125 w 125"/>
                <a:gd name="T1" fmla="*/ 55 h 102"/>
                <a:gd name="T2" fmla="*/ 110 w 125"/>
                <a:gd name="T3" fmla="*/ 24 h 102"/>
                <a:gd name="T4" fmla="*/ 86 w 125"/>
                <a:gd name="T5" fmla="*/ 24 h 102"/>
                <a:gd name="T6" fmla="*/ 86 w 125"/>
                <a:gd name="T7" fmla="*/ 8 h 102"/>
                <a:gd name="T8" fmla="*/ 78 w 125"/>
                <a:gd name="T9" fmla="*/ 0 h 102"/>
                <a:gd name="T10" fmla="*/ 8 w 125"/>
                <a:gd name="T11" fmla="*/ 0 h 102"/>
                <a:gd name="T12" fmla="*/ 0 w 125"/>
                <a:gd name="T13" fmla="*/ 8 h 102"/>
                <a:gd name="T14" fmla="*/ 0 w 125"/>
                <a:gd name="T15" fmla="*/ 71 h 102"/>
                <a:gd name="T16" fmla="*/ 8 w 125"/>
                <a:gd name="T17" fmla="*/ 79 h 102"/>
                <a:gd name="T18" fmla="*/ 18 w 125"/>
                <a:gd name="T19" fmla="*/ 79 h 102"/>
                <a:gd name="T20" fmla="*/ 16 w 125"/>
                <a:gd name="T21" fmla="*/ 87 h 102"/>
                <a:gd name="T22" fmla="*/ 31 w 125"/>
                <a:gd name="T23" fmla="*/ 102 h 102"/>
                <a:gd name="T24" fmla="*/ 47 w 125"/>
                <a:gd name="T25" fmla="*/ 87 h 102"/>
                <a:gd name="T26" fmla="*/ 45 w 125"/>
                <a:gd name="T27" fmla="*/ 79 h 102"/>
                <a:gd name="T28" fmla="*/ 88 w 125"/>
                <a:gd name="T29" fmla="*/ 79 h 102"/>
                <a:gd name="T30" fmla="*/ 86 w 125"/>
                <a:gd name="T31" fmla="*/ 87 h 102"/>
                <a:gd name="T32" fmla="*/ 102 w 125"/>
                <a:gd name="T33" fmla="*/ 102 h 102"/>
                <a:gd name="T34" fmla="*/ 118 w 125"/>
                <a:gd name="T35" fmla="*/ 87 h 102"/>
                <a:gd name="T36" fmla="*/ 115 w 125"/>
                <a:gd name="T37" fmla="*/ 79 h 102"/>
                <a:gd name="T38" fmla="*/ 125 w 125"/>
                <a:gd name="T39" fmla="*/ 79 h 102"/>
                <a:gd name="T40" fmla="*/ 125 w 125"/>
                <a:gd name="T41" fmla="*/ 55 h 102"/>
                <a:gd name="T42" fmla="*/ 86 w 125"/>
                <a:gd name="T43" fmla="*/ 55 h 102"/>
                <a:gd name="T44" fmla="*/ 86 w 125"/>
                <a:gd name="T45" fmla="*/ 36 h 102"/>
                <a:gd name="T46" fmla="*/ 102 w 125"/>
                <a:gd name="T47" fmla="*/ 36 h 102"/>
                <a:gd name="T48" fmla="*/ 112 w 125"/>
                <a:gd name="T49" fmla="*/ 55 h 102"/>
                <a:gd name="T50" fmla="*/ 86 w 125"/>
                <a:gd name="T51" fmla="*/ 5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5" h="102">
                  <a:moveTo>
                    <a:pt x="125" y="55"/>
                  </a:moveTo>
                  <a:cubicBezTo>
                    <a:pt x="110" y="24"/>
                    <a:pt x="110" y="24"/>
                    <a:pt x="110" y="24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4"/>
                    <a:pt x="83" y="0"/>
                    <a:pt x="7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1"/>
                    <a:pt x="16" y="84"/>
                    <a:pt x="16" y="87"/>
                  </a:cubicBezTo>
                  <a:cubicBezTo>
                    <a:pt x="16" y="95"/>
                    <a:pt x="23" y="102"/>
                    <a:pt x="31" y="102"/>
                  </a:cubicBezTo>
                  <a:cubicBezTo>
                    <a:pt x="40" y="102"/>
                    <a:pt x="47" y="95"/>
                    <a:pt x="47" y="87"/>
                  </a:cubicBezTo>
                  <a:cubicBezTo>
                    <a:pt x="47" y="84"/>
                    <a:pt x="46" y="81"/>
                    <a:pt x="45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4"/>
                    <a:pt x="86" y="87"/>
                  </a:cubicBezTo>
                  <a:cubicBezTo>
                    <a:pt x="86" y="95"/>
                    <a:pt x="93" y="102"/>
                    <a:pt x="102" y="102"/>
                  </a:cubicBezTo>
                  <a:cubicBezTo>
                    <a:pt x="111" y="102"/>
                    <a:pt x="118" y="95"/>
                    <a:pt x="118" y="87"/>
                  </a:cubicBezTo>
                  <a:cubicBezTo>
                    <a:pt x="118" y="84"/>
                    <a:pt x="117" y="81"/>
                    <a:pt x="115" y="79"/>
                  </a:cubicBezTo>
                  <a:cubicBezTo>
                    <a:pt x="125" y="79"/>
                    <a:pt x="125" y="79"/>
                    <a:pt x="125" y="79"/>
                  </a:cubicBezTo>
                  <a:lnTo>
                    <a:pt x="125" y="55"/>
                  </a:lnTo>
                  <a:close/>
                  <a:moveTo>
                    <a:pt x="86" y="55"/>
                  </a:moveTo>
                  <a:cubicBezTo>
                    <a:pt x="86" y="36"/>
                    <a:pt x="86" y="36"/>
                    <a:pt x="86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12" y="55"/>
                    <a:pt x="112" y="55"/>
                    <a:pt x="112" y="55"/>
                  </a:cubicBezTo>
                  <a:lnTo>
                    <a:pt x="86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47" name="Freeform 89"/>
            <p:cNvSpPr>
              <a:spLocks noEditPoints="1"/>
            </p:cNvSpPr>
            <p:nvPr/>
          </p:nvSpPr>
          <p:spPr bwMode="auto">
            <a:xfrm>
              <a:off x="3623" y="1836"/>
              <a:ext cx="129" cy="129"/>
            </a:xfrm>
            <a:custGeom>
              <a:avLst/>
              <a:gdLst>
                <a:gd name="T0" fmla="*/ 101 w 105"/>
                <a:gd name="T1" fmla="*/ 29 h 105"/>
                <a:gd name="T2" fmla="*/ 72 w 105"/>
                <a:gd name="T3" fmla="*/ 26 h 105"/>
                <a:gd name="T4" fmla="*/ 89 w 105"/>
                <a:gd name="T5" fmla="*/ 9 h 105"/>
                <a:gd name="T6" fmla="*/ 82 w 105"/>
                <a:gd name="T7" fmla="*/ 3 h 105"/>
                <a:gd name="T8" fmla="*/ 59 w 105"/>
                <a:gd name="T9" fmla="*/ 26 h 105"/>
                <a:gd name="T10" fmla="*/ 53 w 105"/>
                <a:gd name="T11" fmla="*/ 26 h 105"/>
                <a:gd name="T12" fmla="*/ 53 w 105"/>
                <a:gd name="T13" fmla="*/ 26 h 105"/>
                <a:gd name="T14" fmla="*/ 26 w 105"/>
                <a:gd name="T15" fmla="*/ 0 h 105"/>
                <a:gd name="T16" fmla="*/ 20 w 105"/>
                <a:gd name="T17" fmla="*/ 6 h 105"/>
                <a:gd name="T18" fmla="*/ 40 w 105"/>
                <a:gd name="T19" fmla="*/ 26 h 105"/>
                <a:gd name="T20" fmla="*/ 4 w 105"/>
                <a:gd name="T21" fmla="*/ 29 h 105"/>
                <a:gd name="T22" fmla="*/ 0 w 105"/>
                <a:gd name="T23" fmla="*/ 65 h 105"/>
                <a:gd name="T24" fmla="*/ 4 w 105"/>
                <a:gd name="T25" fmla="*/ 101 h 105"/>
                <a:gd name="T26" fmla="*/ 53 w 105"/>
                <a:gd name="T27" fmla="*/ 105 h 105"/>
                <a:gd name="T28" fmla="*/ 101 w 105"/>
                <a:gd name="T29" fmla="*/ 101 h 105"/>
                <a:gd name="T30" fmla="*/ 105 w 105"/>
                <a:gd name="T31" fmla="*/ 65 h 105"/>
                <a:gd name="T32" fmla="*/ 101 w 105"/>
                <a:gd name="T33" fmla="*/ 29 h 105"/>
                <a:gd name="T34" fmla="*/ 89 w 105"/>
                <a:gd name="T35" fmla="*/ 89 h 105"/>
                <a:gd name="T36" fmla="*/ 53 w 105"/>
                <a:gd name="T37" fmla="*/ 92 h 105"/>
                <a:gd name="T38" fmla="*/ 16 w 105"/>
                <a:gd name="T39" fmla="*/ 89 h 105"/>
                <a:gd name="T40" fmla="*/ 13 w 105"/>
                <a:gd name="T41" fmla="*/ 65 h 105"/>
                <a:gd name="T42" fmla="*/ 16 w 105"/>
                <a:gd name="T43" fmla="*/ 41 h 105"/>
                <a:gd name="T44" fmla="*/ 53 w 105"/>
                <a:gd name="T45" fmla="*/ 39 h 105"/>
                <a:gd name="T46" fmla="*/ 89 w 105"/>
                <a:gd name="T47" fmla="*/ 41 h 105"/>
                <a:gd name="T48" fmla="*/ 92 w 105"/>
                <a:gd name="T49" fmla="*/ 65 h 105"/>
                <a:gd name="T50" fmla="*/ 89 w 105"/>
                <a:gd name="T51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05">
                  <a:moveTo>
                    <a:pt x="101" y="29"/>
                  </a:moveTo>
                  <a:cubicBezTo>
                    <a:pt x="92" y="28"/>
                    <a:pt x="82" y="27"/>
                    <a:pt x="72" y="26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6"/>
                    <a:pt x="55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27" y="27"/>
                    <a:pt x="15" y="28"/>
                    <a:pt x="4" y="29"/>
                  </a:cubicBezTo>
                  <a:cubicBezTo>
                    <a:pt x="2" y="40"/>
                    <a:pt x="0" y="52"/>
                    <a:pt x="0" y="65"/>
                  </a:cubicBezTo>
                  <a:cubicBezTo>
                    <a:pt x="0" y="78"/>
                    <a:pt x="2" y="90"/>
                    <a:pt x="4" y="101"/>
                  </a:cubicBezTo>
                  <a:cubicBezTo>
                    <a:pt x="19" y="104"/>
                    <a:pt x="35" y="105"/>
                    <a:pt x="53" y="105"/>
                  </a:cubicBezTo>
                  <a:cubicBezTo>
                    <a:pt x="70" y="105"/>
                    <a:pt x="86" y="104"/>
                    <a:pt x="101" y="101"/>
                  </a:cubicBezTo>
                  <a:cubicBezTo>
                    <a:pt x="104" y="90"/>
                    <a:pt x="105" y="78"/>
                    <a:pt x="105" y="65"/>
                  </a:cubicBezTo>
                  <a:cubicBezTo>
                    <a:pt x="105" y="52"/>
                    <a:pt x="104" y="40"/>
                    <a:pt x="101" y="29"/>
                  </a:cubicBezTo>
                  <a:close/>
                  <a:moveTo>
                    <a:pt x="89" y="89"/>
                  </a:moveTo>
                  <a:cubicBezTo>
                    <a:pt x="78" y="91"/>
                    <a:pt x="65" y="92"/>
                    <a:pt x="53" y="92"/>
                  </a:cubicBezTo>
                  <a:cubicBezTo>
                    <a:pt x="40" y="92"/>
                    <a:pt x="27" y="91"/>
                    <a:pt x="16" y="89"/>
                  </a:cubicBezTo>
                  <a:cubicBezTo>
                    <a:pt x="14" y="82"/>
                    <a:pt x="13" y="74"/>
                    <a:pt x="13" y="65"/>
                  </a:cubicBezTo>
                  <a:cubicBezTo>
                    <a:pt x="13" y="57"/>
                    <a:pt x="14" y="49"/>
                    <a:pt x="16" y="41"/>
                  </a:cubicBezTo>
                  <a:cubicBezTo>
                    <a:pt x="27" y="40"/>
                    <a:pt x="40" y="39"/>
                    <a:pt x="53" y="39"/>
                  </a:cubicBezTo>
                  <a:cubicBezTo>
                    <a:pt x="65" y="39"/>
                    <a:pt x="78" y="40"/>
                    <a:pt x="89" y="41"/>
                  </a:cubicBezTo>
                  <a:cubicBezTo>
                    <a:pt x="91" y="49"/>
                    <a:pt x="92" y="57"/>
                    <a:pt x="92" y="65"/>
                  </a:cubicBezTo>
                  <a:cubicBezTo>
                    <a:pt x="92" y="74"/>
                    <a:pt x="91" y="82"/>
                    <a:pt x="89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48" name="Freeform 90"/>
            <p:cNvSpPr>
              <a:spLocks/>
            </p:cNvSpPr>
            <p:nvPr/>
          </p:nvSpPr>
          <p:spPr bwMode="auto">
            <a:xfrm>
              <a:off x="3632" y="1687"/>
              <a:ext cx="164" cy="134"/>
            </a:xfrm>
            <a:custGeom>
              <a:avLst/>
              <a:gdLst>
                <a:gd name="T0" fmla="*/ 134 w 134"/>
                <a:gd name="T1" fmla="*/ 13 h 109"/>
                <a:gd name="T2" fmla="*/ 118 w 134"/>
                <a:gd name="T3" fmla="*/ 17 h 109"/>
                <a:gd name="T4" fmla="*/ 130 w 134"/>
                <a:gd name="T5" fmla="*/ 2 h 109"/>
                <a:gd name="T6" fmla="*/ 113 w 134"/>
                <a:gd name="T7" fmla="*/ 9 h 109"/>
                <a:gd name="T8" fmla="*/ 93 w 134"/>
                <a:gd name="T9" fmla="*/ 0 h 109"/>
                <a:gd name="T10" fmla="*/ 65 w 134"/>
                <a:gd name="T11" fmla="*/ 27 h 109"/>
                <a:gd name="T12" fmla="*/ 66 w 134"/>
                <a:gd name="T13" fmla="*/ 34 h 109"/>
                <a:gd name="T14" fmla="*/ 10 w 134"/>
                <a:gd name="T15" fmla="*/ 5 h 109"/>
                <a:gd name="T16" fmla="*/ 6 w 134"/>
                <a:gd name="T17" fmla="*/ 19 h 109"/>
                <a:gd name="T18" fmla="*/ 18 w 134"/>
                <a:gd name="T19" fmla="*/ 42 h 109"/>
                <a:gd name="T20" fmla="*/ 6 w 134"/>
                <a:gd name="T21" fmla="*/ 38 h 109"/>
                <a:gd name="T22" fmla="*/ 6 w 134"/>
                <a:gd name="T23" fmla="*/ 39 h 109"/>
                <a:gd name="T24" fmla="*/ 28 w 134"/>
                <a:gd name="T25" fmla="*/ 65 h 109"/>
                <a:gd name="T26" fmla="*/ 20 w 134"/>
                <a:gd name="T27" fmla="*/ 66 h 109"/>
                <a:gd name="T28" fmla="*/ 15 w 134"/>
                <a:gd name="T29" fmla="*/ 66 h 109"/>
                <a:gd name="T30" fmla="*/ 41 w 134"/>
                <a:gd name="T31" fmla="*/ 85 h 109"/>
                <a:gd name="T32" fmla="*/ 7 w 134"/>
                <a:gd name="T33" fmla="*/ 97 h 109"/>
                <a:gd name="T34" fmla="*/ 0 w 134"/>
                <a:gd name="T35" fmla="*/ 96 h 109"/>
                <a:gd name="T36" fmla="*/ 42 w 134"/>
                <a:gd name="T37" fmla="*/ 109 h 109"/>
                <a:gd name="T38" fmla="*/ 120 w 134"/>
                <a:gd name="T39" fmla="*/ 31 h 109"/>
                <a:gd name="T40" fmla="*/ 120 w 134"/>
                <a:gd name="T41" fmla="*/ 27 h 109"/>
                <a:gd name="T42" fmla="*/ 134 w 134"/>
                <a:gd name="T43" fmla="*/ 1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4" h="109">
                  <a:moveTo>
                    <a:pt x="134" y="13"/>
                  </a:moveTo>
                  <a:cubicBezTo>
                    <a:pt x="129" y="15"/>
                    <a:pt x="124" y="17"/>
                    <a:pt x="118" y="17"/>
                  </a:cubicBezTo>
                  <a:cubicBezTo>
                    <a:pt x="124" y="14"/>
                    <a:pt x="128" y="8"/>
                    <a:pt x="130" y="2"/>
                  </a:cubicBezTo>
                  <a:cubicBezTo>
                    <a:pt x="125" y="5"/>
                    <a:pt x="119" y="7"/>
                    <a:pt x="113" y="9"/>
                  </a:cubicBezTo>
                  <a:cubicBezTo>
                    <a:pt x="108" y="3"/>
                    <a:pt x="101" y="0"/>
                    <a:pt x="93" y="0"/>
                  </a:cubicBezTo>
                  <a:cubicBezTo>
                    <a:pt x="78" y="0"/>
                    <a:pt x="65" y="12"/>
                    <a:pt x="65" y="27"/>
                  </a:cubicBezTo>
                  <a:cubicBezTo>
                    <a:pt x="65" y="30"/>
                    <a:pt x="66" y="32"/>
                    <a:pt x="66" y="34"/>
                  </a:cubicBezTo>
                  <a:cubicBezTo>
                    <a:pt x="43" y="33"/>
                    <a:pt x="23" y="22"/>
                    <a:pt x="10" y="5"/>
                  </a:cubicBezTo>
                  <a:cubicBezTo>
                    <a:pt x="7" y="9"/>
                    <a:pt x="6" y="14"/>
                    <a:pt x="6" y="19"/>
                  </a:cubicBezTo>
                  <a:cubicBezTo>
                    <a:pt x="6" y="28"/>
                    <a:pt x="11" y="37"/>
                    <a:pt x="18" y="42"/>
                  </a:cubicBezTo>
                  <a:cubicBezTo>
                    <a:pt x="14" y="41"/>
                    <a:pt x="9" y="40"/>
                    <a:pt x="6" y="38"/>
                  </a:cubicBezTo>
                  <a:cubicBezTo>
                    <a:pt x="6" y="38"/>
                    <a:pt x="6" y="38"/>
                    <a:pt x="6" y="39"/>
                  </a:cubicBezTo>
                  <a:cubicBezTo>
                    <a:pt x="6" y="52"/>
                    <a:pt x="15" y="63"/>
                    <a:pt x="28" y="65"/>
                  </a:cubicBezTo>
                  <a:cubicBezTo>
                    <a:pt x="25" y="66"/>
                    <a:pt x="23" y="66"/>
                    <a:pt x="20" y="66"/>
                  </a:cubicBezTo>
                  <a:cubicBezTo>
                    <a:pt x="19" y="66"/>
                    <a:pt x="17" y="66"/>
                    <a:pt x="15" y="66"/>
                  </a:cubicBezTo>
                  <a:cubicBezTo>
                    <a:pt x="19" y="77"/>
                    <a:pt x="29" y="85"/>
                    <a:pt x="41" y="85"/>
                  </a:cubicBezTo>
                  <a:cubicBezTo>
                    <a:pt x="31" y="92"/>
                    <a:pt x="20" y="97"/>
                    <a:pt x="7" y="97"/>
                  </a:cubicBezTo>
                  <a:cubicBezTo>
                    <a:pt x="5" y="97"/>
                    <a:pt x="2" y="97"/>
                    <a:pt x="0" y="96"/>
                  </a:cubicBezTo>
                  <a:cubicBezTo>
                    <a:pt x="12" y="104"/>
                    <a:pt x="27" y="109"/>
                    <a:pt x="42" y="109"/>
                  </a:cubicBezTo>
                  <a:cubicBezTo>
                    <a:pt x="93" y="109"/>
                    <a:pt x="120" y="67"/>
                    <a:pt x="120" y="31"/>
                  </a:cubicBezTo>
                  <a:cubicBezTo>
                    <a:pt x="120" y="29"/>
                    <a:pt x="120" y="28"/>
                    <a:pt x="120" y="27"/>
                  </a:cubicBezTo>
                  <a:cubicBezTo>
                    <a:pt x="126" y="23"/>
                    <a:pt x="130" y="18"/>
                    <a:pt x="13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49" name="Freeform 91"/>
            <p:cNvSpPr>
              <a:spLocks noEditPoints="1"/>
            </p:cNvSpPr>
            <p:nvPr/>
          </p:nvSpPr>
          <p:spPr bwMode="auto">
            <a:xfrm>
              <a:off x="3705" y="2373"/>
              <a:ext cx="160" cy="149"/>
            </a:xfrm>
            <a:custGeom>
              <a:avLst/>
              <a:gdLst>
                <a:gd name="T0" fmla="*/ 70 w 160"/>
                <a:gd name="T1" fmla="*/ 79 h 149"/>
                <a:gd name="T2" fmla="*/ 90 w 160"/>
                <a:gd name="T3" fmla="*/ 79 h 149"/>
                <a:gd name="T4" fmla="*/ 90 w 160"/>
                <a:gd name="T5" fmla="*/ 40 h 149"/>
                <a:gd name="T6" fmla="*/ 120 w 160"/>
                <a:gd name="T7" fmla="*/ 40 h 149"/>
                <a:gd name="T8" fmla="*/ 80 w 160"/>
                <a:gd name="T9" fmla="*/ 0 h 149"/>
                <a:gd name="T10" fmla="*/ 40 w 160"/>
                <a:gd name="T11" fmla="*/ 40 h 149"/>
                <a:gd name="T12" fmla="*/ 70 w 160"/>
                <a:gd name="T13" fmla="*/ 40 h 149"/>
                <a:gd name="T14" fmla="*/ 70 w 160"/>
                <a:gd name="T15" fmla="*/ 79 h 149"/>
                <a:gd name="T16" fmla="*/ 100 w 160"/>
                <a:gd name="T17" fmla="*/ 57 h 149"/>
                <a:gd name="T18" fmla="*/ 100 w 160"/>
                <a:gd name="T19" fmla="*/ 72 h 149"/>
                <a:gd name="T20" fmla="*/ 145 w 160"/>
                <a:gd name="T21" fmla="*/ 89 h 149"/>
                <a:gd name="T22" fmla="*/ 80 w 160"/>
                <a:gd name="T23" fmla="*/ 114 h 149"/>
                <a:gd name="T24" fmla="*/ 14 w 160"/>
                <a:gd name="T25" fmla="*/ 89 h 149"/>
                <a:gd name="T26" fmla="*/ 59 w 160"/>
                <a:gd name="T27" fmla="*/ 72 h 149"/>
                <a:gd name="T28" fmla="*/ 59 w 160"/>
                <a:gd name="T29" fmla="*/ 57 h 149"/>
                <a:gd name="T30" fmla="*/ 0 w 160"/>
                <a:gd name="T31" fmla="*/ 79 h 149"/>
                <a:gd name="T32" fmla="*/ 0 w 160"/>
                <a:gd name="T33" fmla="*/ 120 h 149"/>
                <a:gd name="T34" fmla="*/ 80 w 160"/>
                <a:gd name="T35" fmla="*/ 149 h 149"/>
                <a:gd name="T36" fmla="*/ 160 w 160"/>
                <a:gd name="T37" fmla="*/ 120 h 149"/>
                <a:gd name="T38" fmla="*/ 160 w 160"/>
                <a:gd name="T39" fmla="*/ 79 h 149"/>
                <a:gd name="T40" fmla="*/ 100 w 160"/>
                <a:gd name="T41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0" h="149">
                  <a:moveTo>
                    <a:pt x="70" y="79"/>
                  </a:moveTo>
                  <a:lnTo>
                    <a:pt x="90" y="79"/>
                  </a:lnTo>
                  <a:lnTo>
                    <a:pt x="90" y="40"/>
                  </a:lnTo>
                  <a:lnTo>
                    <a:pt x="120" y="40"/>
                  </a:lnTo>
                  <a:lnTo>
                    <a:pt x="80" y="0"/>
                  </a:lnTo>
                  <a:lnTo>
                    <a:pt x="40" y="40"/>
                  </a:lnTo>
                  <a:lnTo>
                    <a:pt x="70" y="40"/>
                  </a:lnTo>
                  <a:lnTo>
                    <a:pt x="70" y="79"/>
                  </a:lnTo>
                  <a:close/>
                  <a:moveTo>
                    <a:pt x="100" y="57"/>
                  </a:moveTo>
                  <a:lnTo>
                    <a:pt x="100" y="72"/>
                  </a:lnTo>
                  <a:lnTo>
                    <a:pt x="145" y="89"/>
                  </a:lnTo>
                  <a:lnTo>
                    <a:pt x="80" y="114"/>
                  </a:lnTo>
                  <a:lnTo>
                    <a:pt x="14" y="89"/>
                  </a:lnTo>
                  <a:lnTo>
                    <a:pt x="59" y="72"/>
                  </a:lnTo>
                  <a:lnTo>
                    <a:pt x="59" y="57"/>
                  </a:lnTo>
                  <a:lnTo>
                    <a:pt x="0" y="79"/>
                  </a:lnTo>
                  <a:lnTo>
                    <a:pt x="0" y="120"/>
                  </a:lnTo>
                  <a:lnTo>
                    <a:pt x="80" y="149"/>
                  </a:lnTo>
                  <a:lnTo>
                    <a:pt x="160" y="120"/>
                  </a:lnTo>
                  <a:lnTo>
                    <a:pt x="160" y="79"/>
                  </a:lnTo>
                  <a:lnTo>
                    <a:pt x="10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50" name="Freeform 92"/>
            <p:cNvSpPr>
              <a:spLocks noEditPoints="1"/>
            </p:cNvSpPr>
            <p:nvPr/>
          </p:nvSpPr>
          <p:spPr bwMode="auto">
            <a:xfrm>
              <a:off x="3698" y="2535"/>
              <a:ext cx="122" cy="91"/>
            </a:xfrm>
            <a:custGeom>
              <a:avLst/>
              <a:gdLst>
                <a:gd name="T0" fmla="*/ 37 w 99"/>
                <a:gd name="T1" fmla="*/ 16 h 74"/>
                <a:gd name="T2" fmla="*/ 53 w 99"/>
                <a:gd name="T3" fmla="*/ 31 h 74"/>
                <a:gd name="T4" fmla="*/ 68 w 99"/>
                <a:gd name="T5" fmla="*/ 16 h 74"/>
                <a:gd name="T6" fmla="*/ 53 w 99"/>
                <a:gd name="T7" fmla="*/ 0 h 74"/>
                <a:gd name="T8" fmla="*/ 37 w 99"/>
                <a:gd name="T9" fmla="*/ 16 h 74"/>
                <a:gd name="T10" fmla="*/ 0 w 99"/>
                <a:gd name="T11" fmla="*/ 16 h 74"/>
                <a:gd name="T12" fmla="*/ 16 w 99"/>
                <a:gd name="T13" fmla="*/ 31 h 74"/>
                <a:gd name="T14" fmla="*/ 31 w 99"/>
                <a:gd name="T15" fmla="*/ 16 h 74"/>
                <a:gd name="T16" fmla="*/ 16 w 99"/>
                <a:gd name="T17" fmla="*/ 0 h 74"/>
                <a:gd name="T18" fmla="*/ 0 w 99"/>
                <a:gd name="T19" fmla="*/ 16 h 74"/>
                <a:gd name="T20" fmla="*/ 74 w 99"/>
                <a:gd name="T21" fmla="*/ 47 h 74"/>
                <a:gd name="T22" fmla="*/ 74 w 99"/>
                <a:gd name="T23" fmla="*/ 37 h 74"/>
                <a:gd name="T24" fmla="*/ 68 w 99"/>
                <a:gd name="T25" fmla="*/ 31 h 74"/>
                <a:gd name="T26" fmla="*/ 53 w 99"/>
                <a:gd name="T27" fmla="*/ 31 h 74"/>
                <a:gd name="T28" fmla="*/ 16 w 99"/>
                <a:gd name="T29" fmla="*/ 31 h 74"/>
                <a:gd name="T30" fmla="*/ 6 w 99"/>
                <a:gd name="T31" fmla="*/ 31 h 74"/>
                <a:gd name="T32" fmla="*/ 0 w 99"/>
                <a:gd name="T33" fmla="*/ 37 h 74"/>
                <a:gd name="T34" fmla="*/ 0 w 99"/>
                <a:gd name="T35" fmla="*/ 68 h 74"/>
                <a:gd name="T36" fmla="*/ 6 w 99"/>
                <a:gd name="T37" fmla="*/ 74 h 74"/>
                <a:gd name="T38" fmla="*/ 68 w 99"/>
                <a:gd name="T39" fmla="*/ 74 h 74"/>
                <a:gd name="T40" fmla="*/ 74 w 99"/>
                <a:gd name="T41" fmla="*/ 68 h 74"/>
                <a:gd name="T42" fmla="*/ 74 w 99"/>
                <a:gd name="T43" fmla="*/ 59 h 74"/>
                <a:gd name="T44" fmla="*/ 99 w 99"/>
                <a:gd name="T45" fmla="*/ 74 h 74"/>
                <a:gd name="T46" fmla="*/ 99 w 99"/>
                <a:gd name="T47" fmla="*/ 31 h 74"/>
                <a:gd name="T48" fmla="*/ 74 w 99"/>
                <a:gd name="T49" fmla="*/ 47 h 74"/>
                <a:gd name="T50" fmla="*/ 62 w 99"/>
                <a:gd name="T51" fmla="*/ 62 h 74"/>
                <a:gd name="T52" fmla="*/ 13 w 99"/>
                <a:gd name="T53" fmla="*/ 62 h 74"/>
                <a:gd name="T54" fmla="*/ 13 w 99"/>
                <a:gd name="T55" fmla="*/ 43 h 74"/>
                <a:gd name="T56" fmla="*/ 62 w 99"/>
                <a:gd name="T57" fmla="*/ 43 h 74"/>
                <a:gd name="T58" fmla="*/ 62 w 99"/>
                <a:gd name="T5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74">
                  <a:moveTo>
                    <a:pt x="37" y="16"/>
                  </a:moveTo>
                  <a:cubicBezTo>
                    <a:pt x="37" y="24"/>
                    <a:pt x="44" y="31"/>
                    <a:pt x="53" y="31"/>
                  </a:cubicBezTo>
                  <a:cubicBezTo>
                    <a:pt x="61" y="31"/>
                    <a:pt x="68" y="24"/>
                    <a:pt x="68" y="16"/>
                  </a:cubicBezTo>
                  <a:cubicBezTo>
                    <a:pt x="68" y="7"/>
                    <a:pt x="61" y="0"/>
                    <a:pt x="53" y="0"/>
                  </a:cubicBezTo>
                  <a:cubicBezTo>
                    <a:pt x="44" y="0"/>
                    <a:pt x="37" y="7"/>
                    <a:pt x="37" y="16"/>
                  </a:cubicBezTo>
                  <a:close/>
                  <a:moveTo>
                    <a:pt x="0" y="16"/>
                  </a:moveTo>
                  <a:cubicBezTo>
                    <a:pt x="0" y="24"/>
                    <a:pt x="7" y="31"/>
                    <a:pt x="16" y="31"/>
                  </a:cubicBezTo>
                  <a:cubicBezTo>
                    <a:pt x="24" y="31"/>
                    <a:pt x="31" y="24"/>
                    <a:pt x="31" y="16"/>
                  </a:cubicBezTo>
                  <a:cubicBezTo>
                    <a:pt x="31" y="7"/>
                    <a:pt x="24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  <a:moveTo>
                    <a:pt x="74" y="4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4" y="34"/>
                    <a:pt x="72" y="31"/>
                    <a:pt x="68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" y="31"/>
                    <a:pt x="0" y="34"/>
                    <a:pt x="0" y="3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2"/>
                    <a:pt x="3" y="74"/>
                    <a:pt x="6" y="74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72" y="74"/>
                    <a:pt x="74" y="72"/>
                    <a:pt x="74" y="68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99" y="74"/>
                    <a:pt x="99" y="74"/>
                    <a:pt x="99" y="74"/>
                  </a:cubicBezTo>
                  <a:cubicBezTo>
                    <a:pt x="99" y="31"/>
                    <a:pt x="99" y="31"/>
                    <a:pt x="99" y="31"/>
                  </a:cubicBezTo>
                  <a:lnTo>
                    <a:pt x="74" y="47"/>
                  </a:lnTo>
                  <a:close/>
                  <a:moveTo>
                    <a:pt x="62" y="62"/>
                  </a:moveTo>
                  <a:cubicBezTo>
                    <a:pt x="13" y="62"/>
                    <a:pt x="13" y="62"/>
                    <a:pt x="13" y="6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62" y="43"/>
                    <a:pt x="62" y="43"/>
                    <a:pt x="62" y="43"/>
                  </a:cubicBezTo>
                  <a:lnTo>
                    <a:pt x="6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51" name="Freeform 93"/>
            <p:cNvSpPr>
              <a:spLocks noEditPoints="1"/>
            </p:cNvSpPr>
            <p:nvPr/>
          </p:nvSpPr>
          <p:spPr bwMode="auto">
            <a:xfrm>
              <a:off x="3670" y="2235"/>
              <a:ext cx="129" cy="129"/>
            </a:xfrm>
            <a:custGeom>
              <a:avLst/>
              <a:gdLst>
                <a:gd name="T0" fmla="*/ 53 w 105"/>
                <a:gd name="T1" fmla="*/ 0 h 105"/>
                <a:gd name="T2" fmla="*/ 0 w 105"/>
                <a:gd name="T3" fmla="*/ 53 h 105"/>
                <a:gd name="T4" fmla="*/ 53 w 105"/>
                <a:gd name="T5" fmla="*/ 105 h 105"/>
                <a:gd name="T6" fmla="*/ 105 w 105"/>
                <a:gd name="T7" fmla="*/ 53 h 105"/>
                <a:gd name="T8" fmla="*/ 53 w 105"/>
                <a:gd name="T9" fmla="*/ 0 h 105"/>
                <a:gd name="T10" fmla="*/ 84 w 105"/>
                <a:gd name="T11" fmla="*/ 45 h 105"/>
                <a:gd name="T12" fmla="*/ 55 w 105"/>
                <a:gd name="T13" fmla="*/ 85 h 105"/>
                <a:gd name="T14" fmla="*/ 41 w 105"/>
                <a:gd name="T15" fmla="*/ 80 h 105"/>
                <a:gd name="T16" fmla="*/ 31 w 105"/>
                <a:gd name="T17" fmla="*/ 48 h 105"/>
                <a:gd name="T18" fmla="*/ 24 w 105"/>
                <a:gd name="T19" fmla="*/ 50 h 105"/>
                <a:gd name="T20" fmla="*/ 21 w 105"/>
                <a:gd name="T21" fmla="*/ 47 h 105"/>
                <a:gd name="T22" fmla="*/ 40 w 105"/>
                <a:gd name="T23" fmla="*/ 33 h 105"/>
                <a:gd name="T24" fmla="*/ 51 w 105"/>
                <a:gd name="T25" fmla="*/ 54 h 105"/>
                <a:gd name="T26" fmla="*/ 56 w 105"/>
                <a:gd name="T27" fmla="*/ 67 h 105"/>
                <a:gd name="T28" fmla="*/ 64 w 105"/>
                <a:gd name="T29" fmla="*/ 55 h 105"/>
                <a:gd name="T30" fmla="*/ 57 w 105"/>
                <a:gd name="T31" fmla="*/ 47 h 105"/>
                <a:gd name="T32" fmla="*/ 84 w 105"/>
                <a:gd name="T33" fmla="*/ 4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5" h="105">
                  <a:moveTo>
                    <a:pt x="53" y="0"/>
                  </a:moveTo>
                  <a:cubicBezTo>
                    <a:pt x="23" y="0"/>
                    <a:pt x="0" y="24"/>
                    <a:pt x="0" y="53"/>
                  </a:cubicBezTo>
                  <a:cubicBezTo>
                    <a:pt x="0" y="82"/>
                    <a:pt x="23" y="105"/>
                    <a:pt x="53" y="105"/>
                  </a:cubicBezTo>
                  <a:cubicBezTo>
                    <a:pt x="82" y="105"/>
                    <a:pt x="105" y="82"/>
                    <a:pt x="105" y="53"/>
                  </a:cubicBezTo>
                  <a:cubicBezTo>
                    <a:pt x="105" y="24"/>
                    <a:pt x="82" y="0"/>
                    <a:pt x="53" y="0"/>
                  </a:cubicBezTo>
                  <a:close/>
                  <a:moveTo>
                    <a:pt x="84" y="45"/>
                  </a:moveTo>
                  <a:cubicBezTo>
                    <a:pt x="80" y="65"/>
                    <a:pt x="61" y="82"/>
                    <a:pt x="55" y="85"/>
                  </a:cubicBezTo>
                  <a:cubicBezTo>
                    <a:pt x="49" y="89"/>
                    <a:pt x="43" y="84"/>
                    <a:pt x="41" y="80"/>
                  </a:cubicBezTo>
                  <a:cubicBezTo>
                    <a:pt x="39" y="75"/>
                    <a:pt x="33" y="50"/>
                    <a:pt x="31" y="48"/>
                  </a:cubicBezTo>
                  <a:cubicBezTo>
                    <a:pt x="29" y="46"/>
                    <a:pt x="24" y="50"/>
                    <a:pt x="24" y="50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1" y="47"/>
                    <a:pt x="32" y="34"/>
                    <a:pt x="40" y="33"/>
                  </a:cubicBezTo>
                  <a:cubicBezTo>
                    <a:pt x="49" y="31"/>
                    <a:pt x="49" y="46"/>
                    <a:pt x="51" y="54"/>
                  </a:cubicBezTo>
                  <a:cubicBezTo>
                    <a:pt x="53" y="62"/>
                    <a:pt x="54" y="67"/>
                    <a:pt x="56" y="67"/>
                  </a:cubicBezTo>
                  <a:cubicBezTo>
                    <a:pt x="58" y="67"/>
                    <a:pt x="61" y="62"/>
                    <a:pt x="64" y="55"/>
                  </a:cubicBezTo>
                  <a:cubicBezTo>
                    <a:pt x="68" y="48"/>
                    <a:pt x="64" y="42"/>
                    <a:pt x="57" y="47"/>
                  </a:cubicBezTo>
                  <a:cubicBezTo>
                    <a:pt x="60" y="30"/>
                    <a:pt x="87" y="25"/>
                    <a:pt x="8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52" name="Freeform 94"/>
            <p:cNvSpPr>
              <a:spLocks noEditPoints="1"/>
            </p:cNvSpPr>
            <p:nvPr/>
          </p:nvSpPr>
          <p:spPr bwMode="auto">
            <a:xfrm>
              <a:off x="3629" y="2119"/>
              <a:ext cx="126" cy="107"/>
            </a:xfrm>
            <a:custGeom>
              <a:avLst/>
              <a:gdLst>
                <a:gd name="T0" fmla="*/ 84 w 102"/>
                <a:gd name="T1" fmla="*/ 82 h 87"/>
                <a:gd name="T2" fmla="*/ 81 w 102"/>
                <a:gd name="T3" fmla="*/ 81 h 87"/>
                <a:gd name="T4" fmla="*/ 81 w 102"/>
                <a:gd name="T5" fmla="*/ 74 h 87"/>
                <a:gd name="T6" fmla="*/ 93 w 102"/>
                <a:gd name="T7" fmla="*/ 43 h 87"/>
                <a:gd name="T8" fmla="*/ 81 w 102"/>
                <a:gd name="T9" fmla="*/ 12 h 87"/>
                <a:gd name="T10" fmla="*/ 81 w 102"/>
                <a:gd name="T11" fmla="*/ 6 h 87"/>
                <a:gd name="T12" fmla="*/ 87 w 102"/>
                <a:gd name="T13" fmla="*/ 6 h 87"/>
                <a:gd name="T14" fmla="*/ 102 w 102"/>
                <a:gd name="T15" fmla="*/ 43 h 87"/>
                <a:gd name="T16" fmla="*/ 87 w 102"/>
                <a:gd name="T17" fmla="*/ 81 h 87"/>
                <a:gd name="T18" fmla="*/ 84 w 102"/>
                <a:gd name="T19" fmla="*/ 82 h 87"/>
                <a:gd name="T20" fmla="*/ 68 w 102"/>
                <a:gd name="T21" fmla="*/ 73 h 87"/>
                <a:gd name="T22" fmla="*/ 65 w 102"/>
                <a:gd name="T23" fmla="*/ 72 h 87"/>
                <a:gd name="T24" fmla="*/ 65 w 102"/>
                <a:gd name="T25" fmla="*/ 66 h 87"/>
                <a:gd name="T26" fmla="*/ 65 w 102"/>
                <a:gd name="T27" fmla="*/ 21 h 87"/>
                <a:gd name="T28" fmla="*/ 65 w 102"/>
                <a:gd name="T29" fmla="*/ 15 h 87"/>
                <a:gd name="T30" fmla="*/ 71 w 102"/>
                <a:gd name="T31" fmla="*/ 15 h 87"/>
                <a:gd name="T32" fmla="*/ 83 w 102"/>
                <a:gd name="T33" fmla="*/ 43 h 87"/>
                <a:gd name="T34" fmla="*/ 71 w 102"/>
                <a:gd name="T35" fmla="*/ 72 h 87"/>
                <a:gd name="T36" fmla="*/ 68 w 102"/>
                <a:gd name="T37" fmla="*/ 73 h 87"/>
                <a:gd name="T38" fmla="*/ 52 w 102"/>
                <a:gd name="T39" fmla="*/ 65 h 87"/>
                <a:gd name="T40" fmla="*/ 49 w 102"/>
                <a:gd name="T41" fmla="*/ 64 h 87"/>
                <a:gd name="T42" fmla="*/ 49 w 102"/>
                <a:gd name="T43" fmla="*/ 57 h 87"/>
                <a:gd name="T44" fmla="*/ 49 w 102"/>
                <a:gd name="T45" fmla="*/ 30 h 87"/>
                <a:gd name="T46" fmla="*/ 49 w 102"/>
                <a:gd name="T47" fmla="*/ 23 h 87"/>
                <a:gd name="T48" fmla="*/ 55 w 102"/>
                <a:gd name="T49" fmla="*/ 23 h 87"/>
                <a:gd name="T50" fmla="*/ 55 w 102"/>
                <a:gd name="T51" fmla="*/ 64 h 87"/>
                <a:gd name="T52" fmla="*/ 52 w 102"/>
                <a:gd name="T53" fmla="*/ 65 h 87"/>
                <a:gd name="T54" fmla="*/ 38 w 102"/>
                <a:gd name="T55" fmla="*/ 3 h 87"/>
                <a:gd name="T56" fmla="*/ 42 w 102"/>
                <a:gd name="T57" fmla="*/ 4 h 87"/>
                <a:gd name="T58" fmla="*/ 42 w 102"/>
                <a:gd name="T59" fmla="*/ 82 h 87"/>
                <a:gd name="T60" fmla="*/ 38 w 102"/>
                <a:gd name="T61" fmla="*/ 84 h 87"/>
                <a:gd name="T62" fmla="*/ 15 w 102"/>
                <a:gd name="T63" fmla="*/ 61 h 87"/>
                <a:gd name="T64" fmla="*/ 0 w 102"/>
                <a:gd name="T65" fmla="*/ 61 h 87"/>
                <a:gd name="T66" fmla="*/ 0 w 102"/>
                <a:gd name="T67" fmla="*/ 25 h 87"/>
                <a:gd name="T68" fmla="*/ 15 w 102"/>
                <a:gd name="T69" fmla="*/ 25 h 87"/>
                <a:gd name="T70" fmla="*/ 38 w 102"/>
                <a:gd name="T71" fmla="*/ 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87">
                  <a:moveTo>
                    <a:pt x="84" y="82"/>
                  </a:moveTo>
                  <a:cubicBezTo>
                    <a:pt x="83" y="82"/>
                    <a:pt x="81" y="82"/>
                    <a:pt x="81" y="81"/>
                  </a:cubicBezTo>
                  <a:cubicBezTo>
                    <a:pt x="79" y="79"/>
                    <a:pt x="79" y="76"/>
                    <a:pt x="81" y="74"/>
                  </a:cubicBezTo>
                  <a:cubicBezTo>
                    <a:pt x="89" y="66"/>
                    <a:pt x="93" y="55"/>
                    <a:pt x="93" y="43"/>
                  </a:cubicBezTo>
                  <a:cubicBezTo>
                    <a:pt x="93" y="32"/>
                    <a:pt x="89" y="21"/>
                    <a:pt x="81" y="12"/>
                  </a:cubicBezTo>
                  <a:cubicBezTo>
                    <a:pt x="79" y="11"/>
                    <a:pt x="79" y="8"/>
                    <a:pt x="81" y="6"/>
                  </a:cubicBezTo>
                  <a:cubicBezTo>
                    <a:pt x="82" y="4"/>
                    <a:pt x="85" y="4"/>
                    <a:pt x="87" y="6"/>
                  </a:cubicBezTo>
                  <a:cubicBezTo>
                    <a:pt x="97" y="16"/>
                    <a:pt x="102" y="29"/>
                    <a:pt x="102" y="43"/>
                  </a:cubicBezTo>
                  <a:cubicBezTo>
                    <a:pt x="102" y="57"/>
                    <a:pt x="97" y="71"/>
                    <a:pt x="87" y="81"/>
                  </a:cubicBezTo>
                  <a:cubicBezTo>
                    <a:pt x="86" y="82"/>
                    <a:pt x="85" y="82"/>
                    <a:pt x="84" y="82"/>
                  </a:cubicBezTo>
                  <a:close/>
                  <a:moveTo>
                    <a:pt x="68" y="73"/>
                  </a:moveTo>
                  <a:cubicBezTo>
                    <a:pt x="67" y="73"/>
                    <a:pt x="65" y="73"/>
                    <a:pt x="65" y="72"/>
                  </a:cubicBezTo>
                  <a:cubicBezTo>
                    <a:pt x="63" y="70"/>
                    <a:pt x="63" y="67"/>
                    <a:pt x="65" y="66"/>
                  </a:cubicBezTo>
                  <a:cubicBezTo>
                    <a:pt x="77" y="53"/>
                    <a:pt x="77" y="33"/>
                    <a:pt x="65" y="21"/>
                  </a:cubicBezTo>
                  <a:cubicBezTo>
                    <a:pt x="63" y="19"/>
                    <a:pt x="63" y="16"/>
                    <a:pt x="65" y="15"/>
                  </a:cubicBezTo>
                  <a:cubicBezTo>
                    <a:pt x="66" y="13"/>
                    <a:pt x="69" y="13"/>
                    <a:pt x="71" y="15"/>
                  </a:cubicBezTo>
                  <a:cubicBezTo>
                    <a:pt x="79" y="22"/>
                    <a:pt x="83" y="33"/>
                    <a:pt x="83" y="43"/>
                  </a:cubicBezTo>
                  <a:cubicBezTo>
                    <a:pt x="83" y="54"/>
                    <a:pt x="79" y="64"/>
                    <a:pt x="71" y="72"/>
                  </a:cubicBezTo>
                  <a:cubicBezTo>
                    <a:pt x="70" y="73"/>
                    <a:pt x="69" y="73"/>
                    <a:pt x="68" y="73"/>
                  </a:cubicBezTo>
                  <a:close/>
                  <a:moveTo>
                    <a:pt x="52" y="65"/>
                  </a:moveTo>
                  <a:cubicBezTo>
                    <a:pt x="51" y="65"/>
                    <a:pt x="49" y="64"/>
                    <a:pt x="49" y="64"/>
                  </a:cubicBezTo>
                  <a:cubicBezTo>
                    <a:pt x="47" y="62"/>
                    <a:pt x="47" y="59"/>
                    <a:pt x="49" y="57"/>
                  </a:cubicBezTo>
                  <a:cubicBezTo>
                    <a:pt x="56" y="50"/>
                    <a:pt x="56" y="37"/>
                    <a:pt x="49" y="30"/>
                  </a:cubicBezTo>
                  <a:cubicBezTo>
                    <a:pt x="47" y="28"/>
                    <a:pt x="47" y="25"/>
                    <a:pt x="49" y="23"/>
                  </a:cubicBezTo>
                  <a:cubicBezTo>
                    <a:pt x="50" y="21"/>
                    <a:pt x="53" y="21"/>
                    <a:pt x="55" y="23"/>
                  </a:cubicBezTo>
                  <a:cubicBezTo>
                    <a:pt x="66" y="34"/>
                    <a:pt x="66" y="52"/>
                    <a:pt x="55" y="64"/>
                  </a:cubicBezTo>
                  <a:cubicBezTo>
                    <a:pt x="54" y="64"/>
                    <a:pt x="53" y="65"/>
                    <a:pt x="52" y="65"/>
                  </a:cubicBezTo>
                  <a:close/>
                  <a:moveTo>
                    <a:pt x="38" y="3"/>
                  </a:moveTo>
                  <a:cubicBezTo>
                    <a:pt x="40" y="0"/>
                    <a:pt x="42" y="1"/>
                    <a:pt x="42" y="4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42" y="86"/>
                    <a:pt x="40" y="87"/>
                    <a:pt x="38" y="84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5" y="25"/>
                    <a:pt x="15" y="25"/>
                    <a:pt x="15" y="25"/>
                  </a:cubicBezTo>
                  <a:lnTo>
                    <a:pt x="38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53" name="Freeform 95"/>
            <p:cNvSpPr>
              <a:spLocks noEditPoints="1"/>
            </p:cNvSpPr>
            <p:nvPr/>
          </p:nvSpPr>
          <p:spPr bwMode="auto">
            <a:xfrm>
              <a:off x="3521" y="1983"/>
              <a:ext cx="143" cy="125"/>
            </a:xfrm>
            <a:custGeom>
              <a:avLst/>
              <a:gdLst>
                <a:gd name="T0" fmla="*/ 93 w 143"/>
                <a:gd name="T1" fmla="*/ 17 h 125"/>
                <a:gd name="T2" fmla="*/ 49 w 143"/>
                <a:gd name="T3" fmla="*/ 0 h 125"/>
                <a:gd name="T4" fmla="*/ 0 w 143"/>
                <a:gd name="T5" fmla="*/ 17 h 125"/>
                <a:gd name="T6" fmla="*/ 0 w 143"/>
                <a:gd name="T7" fmla="*/ 125 h 125"/>
                <a:gd name="T8" fmla="*/ 49 w 143"/>
                <a:gd name="T9" fmla="*/ 107 h 125"/>
                <a:gd name="T10" fmla="*/ 93 w 143"/>
                <a:gd name="T11" fmla="*/ 125 h 125"/>
                <a:gd name="T12" fmla="*/ 143 w 143"/>
                <a:gd name="T13" fmla="*/ 107 h 125"/>
                <a:gd name="T14" fmla="*/ 143 w 143"/>
                <a:gd name="T15" fmla="*/ 0 h 125"/>
                <a:gd name="T16" fmla="*/ 93 w 143"/>
                <a:gd name="T17" fmla="*/ 17 h 125"/>
                <a:gd name="T18" fmla="*/ 53 w 143"/>
                <a:gd name="T19" fmla="*/ 11 h 125"/>
                <a:gd name="T20" fmla="*/ 90 w 143"/>
                <a:gd name="T21" fmla="*/ 26 h 125"/>
                <a:gd name="T22" fmla="*/ 90 w 143"/>
                <a:gd name="T23" fmla="*/ 114 h 125"/>
                <a:gd name="T24" fmla="*/ 53 w 143"/>
                <a:gd name="T25" fmla="*/ 100 h 125"/>
                <a:gd name="T26" fmla="*/ 53 w 143"/>
                <a:gd name="T27" fmla="*/ 11 h 125"/>
                <a:gd name="T28" fmla="*/ 9 w 143"/>
                <a:gd name="T29" fmla="*/ 23 h 125"/>
                <a:gd name="T30" fmla="*/ 44 w 143"/>
                <a:gd name="T31" fmla="*/ 11 h 125"/>
                <a:gd name="T32" fmla="*/ 44 w 143"/>
                <a:gd name="T33" fmla="*/ 100 h 125"/>
                <a:gd name="T34" fmla="*/ 9 w 143"/>
                <a:gd name="T35" fmla="*/ 112 h 125"/>
                <a:gd name="T36" fmla="*/ 9 w 143"/>
                <a:gd name="T37" fmla="*/ 23 h 125"/>
                <a:gd name="T38" fmla="*/ 134 w 143"/>
                <a:gd name="T39" fmla="*/ 101 h 125"/>
                <a:gd name="T40" fmla="*/ 98 w 143"/>
                <a:gd name="T41" fmla="*/ 114 h 125"/>
                <a:gd name="T42" fmla="*/ 98 w 143"/>
                <a:gd name="T43" fmla="*/ 26 h 125"/>
                <a:gd name="T44" fmla="*/ 134 w 143"/>
                <a:gd name="T45" fmla="*/ 12 h 125"/>
                <a:gd name="T46" fmla="*/ 134 w 143"/>
                <a:gd name="T47" fmla="*/ 10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25">
                  <a:moveTo>
                    <a:pt x="93" y="17"/>
                  </a:moveTo>
                  <a:lnTo>
                    <a:pt x="49" y="0"/>
                  </a:lnTo>
                  <a:lnTo>
                    <a:pt x="0" y="17"/>
                  </a:lnTo>
                  <a:lnTo>
                    <a:pt x="0" y="125"/>
                  </a:lnTo>
                  <a:lnTo>
                    <a:pt x="49" y="107"/>
                  </a:lnTo>
                  <a:lnTo>
                    <a:pt x="93" y="125"/>
                  </a:lnTo>
                  <a:lnTo>
                    <a:pt x="143" y="107"/>
                  </a:lnTo>
                  <a:lnTo>
                    <a:pt x="143" y="0"/>
                  </a:lnTo>
                  <a:lnTo>
                    <a:pt x="93" y="17"/>
                  </a:lnTo>
                  <a:close/>
                  <a:moveTo>
                    <a:pt x="53" y="11"/>
                  </a:moveTo>
                  <a:lnTo>
                    <a:pt x="90" y="26"/>
                  </a:lnTo>
                  <a:lnTo>
                    <a:pt x="90" y="114"/>
                  </a:lnTo>
                  <a:lnTo>
                    <a:pt x="53" y="100"/>
                  </a:lnTo>
                  <a:lnTo>
                    <a:pt x="53" y="11"/>
                  </a:lnTo>
                  <a:close/>
                  <a:moveTo>
                    <a:pt x="9" y="23"/>
                  </a:moveTo>
                  <a:lnTo>
                    <a:pt x="44" y="11"/>
                  </a:lnTo>
                  <a:lnTo>
                    <a:pt x="44" y="100"/>
                  </a:lnTo>
                  <a:lnTo>
                    <a:pt x="9" y="112"/>
                  </a:lnTo>
                  <a:lnTo>
                    <a:pt x="9" y="23"/>
                  </a:lnTo>
                  <a:close/>
                  <a:moveTo>
                    <a:pt x="134" y="101"/>
                  </a:moveTo>
                  <a:lnTo>
                    <a:pt x="98" y="114"/>
                  </a:lnTo>
                  <a:lnTo>
                    <a:pt x="98" y="26"/>
                  </a:lnTo>
                  <a:lnTo>
                    <a:pt x="134" y="12"/>
                  </a:lnTo>
                  <a:lnTo>
                    <a:pt x="134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54" name="Freeform 96"/>
            <p:cNvSpPr>
              <a:spLocks noEditPoints="1"/>
            </p:cNvSpPr>
            <p:nvPr/>
          </p:nvSpPr>
          <p:spPr bwMode="auto">
            <a:xfrm>
              <a:off x="3557" y="1514"/>
              <a:ext cx="156" cy="157"/>
            </a:xfrm>
            <a:custGeom>
              <a:avLst/>
              <a:gdLst>
                <a:gd name="T0" fmla="*/ 63 w 127"/>
                <a:gd name="T1" fmla="*/ 0 h 128"/>
                <a:gd name="T2" fmla="*/ 0 w 127"/>
                <a:gd name="T3" fmla="*/ 64 h 128"/>
                <a:gd name="T4" fmla="*/ 63 w 127"/>
                <a:gd name="T5" fmla="*/ 128 h 128"/>
                <a:gd name="T6" fmla="*/ 127 w 127"/>
                <a:gd name="T7" fmla="*/ 64 h 128"/>
                <a:gd name="T8" fmla="*/ 63 w 127"/>
                <a:gd name="T9" fmla="*/ 0 h 128"/>
                <a:gd name="T10" fmla="*/ 52 w 127"/>
                <a:gd name="T11" fmla="*/ 104 h 128"/>
                <a:gd name="T12" fmla="*/ 25 w 127"/>
                <a:gd name="T13" fmla="*/ 69 h 128"/>
                <a:gd name="T14" fmla="*/ 37 w 127"/>
                <a:gd name="T15" fmla="*/ 57 h 128"/>
                <a:gd name="T16" fmla="*/ 52 w 127"/>
                <a:gd name="T17" fmla="*/ 76 h 128"/>
                <a:gd name="T18" fmla="*/ 98 w 127"/>
                <a:gd name="T19" fmla="*/ 38 h 128"/>
                <a:gd name="T20" fmla="*/ 103 w 127"/>
                <a:gd name="T21" fmla="*/ 44 h 128"/>
                <a:gd name="T22" fmla="*/ 52 w 127"/>
                <a:gd name="T23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28">
                  <a:moveTo>
                    <a:pt x="63" y="0"/>
                  </a:moveTo>
                  <a:cubicBezTo>
                    <a:pt x="28" y="0"/>
                    <a:pt x="0" y="28"/>
                    <a:pt x="0" y="64"/>
                  </a:cubicBezTo>
                  <a:cubicBezTo>
                    <a:pt x="0" y="99"/>
                    <a:pt x="28" y="128"/>
                    <a:pt x="63" y="128"/>
                  </a:cubicBezTo>
                  <a:cubicBezTo>
                    <a:pt x="99" y="128"/>
                    <a:pt x="127" y="99"/>
                    <a:pt x="127" y="64"/>
                  </a:cubicBezTo>
                  <a:cubicBezTo>
                    <a:pt x="127" y="28"/>
                    <a:pt x="99" y="0"/>
                    <a:pt x="63" y="0"/>
                  </a:cubicBezTo>
                  <a:close/>
                  <a:moveTo>
                    <a:pt x="52" y="104"/>
                  </a:moveTo>
                  <a:cubicBezTo>
                    <a:pt x="25" y="69"/>
                    <a:pt x="25" y="69"/>
                    <a:pt x="25" y="69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103" y="44"/>
                    <a:pt x="103" y="44"/>
                    <a:pt x="103" y="44"/>
                  </a:cubicBezTo>
                  <a:lnTo>
                    <a:pt x="52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55" name="Freeform 97"/>
            <p:cNvSpPr>
              <a:spLocks noEditPoints="1"/>
            </p:cNvSpPr>
            <p:nvPr/>
          </p:nvSpPr>
          <p:spPr bwMode="auto">
            <a:xfrm>
              <a:off x="4010" y="2615"/>
              <a:ext cx="118" cy="118"/>
            </a:xfrm>
            <a:custGeom>
              <a:avLst/>
              <a:gdLst>
                <a:gd name="T0" fmla="*/ 0 w 118"/>
                <a:gd name="T1" fmla="*/ 55 h 118"/>
                <a:gd name="T2" fmla="*/ 0 w 118"/>
                <a:gd name="T3" fmla="*/ 16 h 118"/>
                <a:gd name="T4" fmla="*/ 48 w 118"/>
                <a:gd name="T5" fmla="*/ 9 h 118"/>
                <a:gd name="T6" fmla="*/ 48 w 118"/>
                <a:gd name="T7" fmla="*/ 55 h 118"/>
                <a:gd name="T8" fmla="*/ 0 w 118"/>
                <a:gd name="T9" fmla="*/ 55 h 118"/>
                <a:gd name="T10" fmla="*/ 55 w 118"/>
                <a:gd name="T11" fmla="*/ 8 h 118"/>
                <a:gd name="T12" fmla="*/ 118 w 118"/>
                <a:gd name="T13" fmla="*/ 0 h 118"/>
                <a:gd name="T14" fmla="*/ 118 w 118"/>
                <a:gd name="T15" fmla="*/ 55 h 118"/>
                <a:gd name="T16" fmla="*/ 55 w 118"/>
                <a:gd name="T17" fmla="*/ 55 h 118"/>
                <a:gd name="T18" fmla="*/ 55 w 118"/>
                <a:gd name="T19" fmla="*/ 8 h 118"/>
                <a:gd name="T20" fmla="*/ 118 w 118"/>
                <a:gd name="T21" fmla="*/ 62 h 118"/>
                <a:gd name="T22" fmla="*/ 118 w 118"/>
                <a:gd name="T23" fmla="*/ 118 h 118"/>
                <a:gd name="T24" fmla="*/ 55 w 118"/>
                <a:gd name="T25" fmla="*/ 109 h 118"/>
                <a:gd name="T26" fmla="*/ 55 w 118"/>
                <a:gd name="T27" fmla="*/ 62 h 118"/>
                <a:gd name="T28" fmla="*/ 118 w 118"/>
                <a:gd name="T29" fmla="*/ 62 h 118"/>
                <a:gd name="T30" fmla="*/ 48 w 118"/>
                <a:gd name="T31" fmla="*/ 108 h 118"/>
                <a:gd name="T32" fmla="*/ 0 w 118"/>
                <a:gd name="T33" fmla="*/ 102 h 118"/>
                <a:gd name="T34" fmla="*/ 0 w 118"/>
                <a:gd name="T35" fmla="*/ 62 h 118"/>
                <a:gd name="T36" fmla="*/ 48 w 118"/>
                <a:gd name="T37" fmla="*/ 62 h 118"/>
                <a:gd name="T38" fmla="*/ 48 w 118"/>
                <a:gd name="T39" fmla="*/ 10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8" h="118">
                  <a:moveTo>
                    <a:pt x="0" y="55"/>
                  </a:moveTo>
                  <a:lnTo>
                    <a:pt x="0" y="16"/>
                  </a:lnTo>
                  <a:lnTo>
                    <a:pt x="48" y="9"/>
                  </a:lnTo>
                  <a:lnTo>
                    <a:pt x="48" y="55"/>
                  </a:lnTo>
                  <a:lnTo>
                    <a:pt x="0" y="55"/>
                  </a:lnTo>
                  <a:close/>
                  <a:moveTo>
                    <a:pt x="55" y="8"/>
                  </a:moveTo>
                  <a:lnTo>
                    <a:pt x="118" y="0"/>
                  </a:lnTo>
                  <a:lnTo>
                    <a:pt x="118" y="55"/>
                  </a:lnTo>
                  <a:lnTo>
                    <a:pt x="55" y="55"/>
                  </a:lnTo>
                  <a:lnTo>
                    <a:pt x="55" y="8"/>
                  </a:lnTo>
                  <a:close/>
                  <a:moveTo>
                    <a:pt x="118" y="62"/>
                  </a:moveTo>
                  <a:lnTo>
                    <a:pt x="118" y="118"/>
                  </a:lnTo>
                  <a:lnTo>
                    <a:pt x="55" y="109"/>
                  </a:lnTo>
                  <a:lnTo>
                    <a:pt x="55" y="62"/>
                  </a:lnTo>
                  <a:lnTo>
                    <a:pt x="118" y="62"/>
                  </a:lnTo>
                  <a:close/>
                  <a:moveTo>
                    <a:pt x="48" y="108"/>
                  </a:moveTo>
                  <a:lnTo>
                    <a:pt x="0" y="102"/>
                  </a:lnTo>
                  <a:lnTo>
                    <a:pt x="0" y="62"/>
                  </a:lnTo>
                  <a:lnTo>
                    <a:pt x="48" y="62"/>
                  </a:lnTo>
                  <a:lnTo>
                    <a:pt x="48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56" name="Freeform 98"/>
            <p:cNvSpPr>
              <a:spLocks noEditPoints="1"/>
            </p:cNvSpPr>
            <p:nvPr/>
          </p:nvSpPr>
          <p:spPr bwMode="auto">
            <a:xfrm>
              <a:off x="3881" y="2589"/>
              <a:ext cx="104" cy="104"/>
            </a:xfrm>
            <a:custGeom>
              <a:avLst/>
              <a:gdLst>
                <a:gd name="T0" fmla="*/ 11 w 85"/>
                <a:gd name="T1" fmla="*/ 42 h 85"/>
                <a:gd name="T2" fmla="*/ 29 w 85"/>
                <a:gd name="T3" fmla="*/ 70 h 85"/>
                <a:gd name="T4" fmla="*/ 14 w 85"/>
                <a:gd name="T5" fmla="*/ 30 h 85"/>
                <a:gd name="T6" fmla="*/ 11 w 85"/>
                <a:gd name="T7" fmla="*/ 42 h 85"/>
                <a:gd name="T8" fmla="*/ 64 w 85"/>
                <a:gd name="T9" fmla="*/ 41 h 85"/>
                <a:gd name="T10" fmla="*/ 62 w 85"/>
                <a:gd name="T11" fmla="*/ 32 h 85"/>
                <a:gd name="T12" fmla="*/ 59 w 85"/>
                <a:gd name="T13" fmla="*/ 25 h 85"/>
                <a:gd name="T14" fmla="*/ 64 w 85"/>
                <a:gd name="T15" fmla="*/ 19 h 85"/>
                <a:gd name="T16" fmla="*/ 64 w 85"/>
                <a:gd name="T17" fmla="*/ 19 h 85"/>
                <a:gd name="T18" fmla="*/ 43 w 85"/>
                <a:gd name="T19" fmla="*/ 11 h 85"/>
                <a:gd name="T20" fmla="*/ 16 w 85"/>
                <a:gd name="T21" fmla="*/ 25 h 85"/>
                <a:gd name="T22" fmla="*/ 18 w 85"/>
                <a:gd name="T23" fmla="*/ 25 h 85"/>
                <a:gd name="T24" fmla="*/ 27 w 85"/>
                <a:gd name="T25" fmla="*/ 25 h 85"/>
                <a:gd name="T26" fmla="*/ 27 w 85"/>
                <a:gd name="T27" fmla="*/ 27 h 85"/>
                <a:gd name="T28" fmla="*/ 23 w 85"/>
                <a:gd name="T29" fmla="*/ 28 h 85"/>
                <a:gd name="T30" fmla="*/ 35 w 85"/>
                <a:gd name="T31" fmla="*/ 61 h 85"/>
                <a:gd name="T32" fmla="*/ 42 w 85"/>
                <a:gd name="T33" fmla="*/ 41 h 85"/>
                <a:gd name="T34" fmla="*/ 37 w 85"/>
                <a:gd name="T35" fmla="*/ 28 h 85"/>
                <a:gd name="T36" fmla="*/ 34 w 85"/>
                <a:gd name="T37" fmla="*/ 27 h 85"/>
                <a:gd name="T38" fmla="*/ 34 w 85"/>
                <a:gd name="T39" fmla="*/ 25 h 85"/>
                <a:gd name="T40" fmla="*/ 42 w 85"/>
                <a:gd name="T41" fmla="*/ 25 h 85"/>
                <a:gd name="T42" fmla="*/ 51 w 85"/>
                <a:gd name="T43" fmla="*/ 25 h 85"/>
                <a:gd name="T44" fmla="*/ 51 w 85"/>
                <a:gd name="T45" fmla="*/ 27 h 85"/>
                <a:gd name="T46" fmla="*/ 47 w 85"/>
                <a:gd name="T47" fmla="*/ 28 h 85"/>
                <a:gd name="T48" fmla="*/ 59 w 85"/>
                <a:gd name="T49" fmla="*/ 61 h 85"/>
                <a:gd name="T50" fmla="*/ 62 w 85"/>
                <a:gd name="T51" fmla="*/ 51 h 85"/>
                <a:gd name="T52" fmla="*/ 64 w 85"/>
                <a:gd name="T53" fmla="*/ 41 h 85"/>
                <a:gd name="T54" fmla="*/ 43 w 85"/>
                <a:gd name="T55" fmla="*/ 45 h 85"/>
                <a:gd name="T56" fmla="*/ 34 w 85"/>
                <a:gd name="T57" fmla="*/ 72 h 85"/>
                <a:gd name="T58" fmla="*/ 43 w 85"/>
                <a:gd name="T59" fmla="*/ 73 h 85"/>
                <a:gd name="T60" fmla="*/ 53 w 85"/>
                <a:gd name="T61" fmla="*/ 71 h 85"/>
                <a:gd name="T62" fmla="*/ 53 w 85"/>
                <a:gd name="T63" fmla="*/ 71 h 85"/>
                <a:gd name="T64" fmla="*/ 43 w 85"/>
                <a:gd name="T65" fmla="*/ 45 h 85"/>
                <a:gd name="T66" fmla="*/ 71 w 85"/>
                <a:gd name="T67" fmla="*/ 27 h 85"/>
                <a:gd name="T68" fmla="*/ 71 w 85"/>
                <a:gd name="T69" fmla="*/ 31 h 85"/>
                <a:gd name="T70" fmla="*/ 69 w 85"/>
                <a:gd name="T71" fmla="*/ 42 h 85"/>
                <a:gd name="T72" fmla="*/ 59 w 85"/>
                <a:gd name="T73" fmla="*/ 69 h 85"/>
                <a:gd name="T74" fmla="*/ 75 w 85"/>
                <a:gd name="T75" fmla="*/ 42 h 85"/>
                <a:gd name="T76" fmla="*/ 71 w 85"/>
                <a:gd name="T77" fmla="*/ 27 h 85"/>
                <a:gd name="T78" fmla="*/ 43 w 85"/>
                <a:gd name="T79" fmla="*/ 0 h 85"/>
                <a:gd name="T80" fmla="*/ 0 w 85"/>
                <a:gd name="T81" fmla="*/ 42 h 85"/>
                <a:gd name="T82" fmla="*/ 43 w 85"/>
                <a:gd name="T83" fmla="*/ 85 h 85"/>
                <a:gd name="T84" fmla="*/ 85 w 85"/>
                <a:gd name="T85" fmla="*/ 42 h 85"/>
                <a:gd name="T86" fmla="*/ 43 w 85"/>
                <a:gd name="T87" fmla="*/ 0 h 85"/>
                <a:gd name="T88" fmla="*/ 43 w 85"/>
                <a:gd name="T89" fmla="*/ 79 h 85"/>
                <a:gd name="T90" fmla="*/ 6 w 85"/>
                <a:gd name="T91" fmla="*/ 42 h 85"/>
                <a:gd name="T92" fmla="*/ 43 w 85"/>
                <a:gd name="T93" fmla="*/ 5 h 85"/>
                <a:gd name="T94" fmla="*/ 80 w 85"/>
                <a:gd name="T95" fmla="*/ 42 h 85"/>
                <a:gd name="T96" fmla="*/ 43 w 85"/>
                <a:gd name="T97" fmla="*/ 7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5" h="85">
                  <a:moveTo>
                    <a:pt x="11" y="42"/>
                  </a:moveTo>
                  <a:cubicBezTo>
                    <a:pt x="11" y="54"/>
                    <a:pt x="18" y="65"/>
                    <a:pt x="29" y="7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2" y="33"/>
                    <a:pt x="11" y="38"/>
                    <a:pt x="11" y="42"/>
                  </a:cubicBezTo>
                  <a:close/>
                  <a:moveTo>
                    <a:pt x="64" y="41"/>
                  </a:moveTo>
                  <a:cubicBezTo>
                    <a:pt x="64" y="37"/>
                    <a:pt x="63" y="34"/>
                    <a:pt x="62" y="32"/>
                  </a:cubicBezTo>
                  <a:cubicBezTo>
                    <a:pt x="60" y="30"/>
                    <a:pt x="59" y="27"/>
                    <a:pt x="59" y="25"/>
                  </a:cubicBezTo>
                  <a:cubicBezTo>
                    <a:pt x="59" y="22"/>
                    <a:pt x="61" y="19"/>
                    <a:pt x="64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59" y="14"/>
                    <a:pt x="51" y="11"/>
                    <a:pt x="43" y="11"/>
                  </a:cubicBezTo>
                  <a:cubicBezTo>
                    <a:pt x="32" y="11"/>
                    <a:pt x="22" y="17"/>
                    <a:pt x="16" y="25"/>
                  </a:cubicBezTo>
                  <a:cubicBezTo>
                    <a:pt x="17" y="25"/>
                    <a:pt x="18" y="25"/>
                    <a:pt x="18" y="25"/>
                  </a:cubicBezTo>
                  <a:cubicBezTo>
                    <a:pt x="22" y="25"/>
                    <a:pt x="27" y="25"/>
                    <a:pt x="27" y="25"/>
                  </a:cubicBezTo>
                  <a:cubicBezTo>
                    <a:pt x="29" y="25"/>
                    <a:pt x="29" y="27"/>
                    <a:pt x="27" y="27"/>
                  </a:cubicBezTo>
                  <a:cubicBezTo>
                    <a:pt x="27" y="27"/>
                    <a:pt x="25" y="28"/>
                    <a:pt x="23" y="28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5" y="28"/>
                    <a:pt x="34" y="27"/>
                    <a:pt x="34" y="27"/>
                  </a:cubicBezTo>
                  <a:cubicBezTo>
                    <a:pt x="32" y="27"/>
                    <a:pt x="32" y="25"/>
                    <a:pt x="34" y="25"/>
                  </a:cubicBezTo>
                  <a:cubicBezTo>
                    <a:pt x="34" y="25"/>
                    <a:pt x="39" y="25"/>
                    <a:pt x="42" y="25"/>
                  </a:cubicBezTo>
                  <a:cubicBezTo>
                    <a:pt x="46" y="25"/>
                    <a:pt x="51" y="25"/>
                    <a:pt x="51" y="25"/>
                  </a:cubicBezTo>
                  <a:cubicBezTo>
                    <a:pt x="52" y="25"/>
                    <a:pt x="53" y="27"/>
                    <a:pt x="51" y="27"/>
                  </a:cubicBezTo>
                  <a:cubicBezTo>
                    <a:pt x="51" y="27"/>
                    <a:pt x="49" y="28"/>
                    <a:pt x="47" y="28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3" y="46"/>
                    <a:pt x="64" y="43"/>
                    <a:pt x="64" y="41"/>
                  </a:cubicBezTo>
                  <a:close/>
                  <a:moveTo>
                    <a:pt x="43" y="45"/>
                  </a:moveTo>
                  <a:cubicBezTo>
                    <a:pt x="34" y="72"/>
                    <a:pt x="34" y="72"/>
                    <a:pt x="34" y="72"/>
                  </a:cubicBezTo>
                  <a:cubicBezTo>
                    <a:pt x="37" y="73"/>
                    <a:pt x="40" y="73"/>
                    <a:pt x="43" y="73"/>
                  </a:cubicBezTo>
                  <a:cubicBezTo>
                    <a:pt x="47" y="73"/>
                    <a:pt x="50" y="73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lnTo>
                    <a:pt x="43" y="45"/>
                  </a:lnTo>
                  <a:close/>
                  <a:moveTo>
                    <a:pt x="71" y="27"/>
                  </a:moveTo>
                  <a:cubicBezTo>
                    <a:pt x="71" y="28"/>
                    <a:pt x="71" y="29"/>
                    <a:pt x="71" y="31"/>
                  </a:cubicBezTo>
                  <a:cubicBezTo>
                    <a:pt x="71" y="34"/>
                    <a:pt x="70" y="37"/>
                    <a:pt x="69" y="42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8" y="64"/>
                    <a:pt x="75" y="54"/>
                    <a:pt x="75" y="42"/>
                  </a:cubicBezTo>
                  <a:cubicBezTo>
                    <a:pt x="75" y="37"/>
                    <a:pt x="73" y="32"/>
                    <a:pt x="71" y="27"/>
                  </a:cubicBezTo>
                  <a:close/>
                  <a:moveTo>
                    <a:pt x="43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6"/>
                    <a:pt x="19" y="85"/>
                    <a:pt x="43" y="85"/>
                  </a:cubicBezTo>
                  <a:cubicBezTo>
                    <a:pt x="66" y="85"/>
                    <a:pt x="85" y="66"/>
                    <a:pt x="85" y="42"/>
                  </a:cubicBezTo>
                  <a:cubicBezTo>
                    <a:pt x="85" y="19"/>
                    <a:pt x="66" y="0"/>
                    <a:pt x="43" y="0"/>
                  </a:cubicBezTo>
                  <a:close/>
                  <a:moveTo>
                    <a:pt x="43" y="79"/>
                  </a:moveTo>
                  <a:cubicBezTo>
                    <a:pt x="22" y="79"/>
                    <a:pt x="6" y="63"/>
                    <a:pt x="6" y="42"/>
                  </a:cubicBezTo>
                  <a:cubicBezTo>
                    <a:pt x="6" y="22"/>
                    <a:pt x="22" y="5"/>
                    <a:pt x="43" y="5"/>
                  </a:cubicBezTo>
                  <a:cubicBezTo>
                    <a:pt x="63" y="5"/>
                    <a:pt x="80" y="22"/>
                    <a:pt x="80" y="42"/>
                  </a:cubicBezTo>
                  <a:cubicBezTo>
                    <a:pt x="80" y="63"/>
                    <a:pt x="63" y="79"/>
                    <a:pt x="43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57" name="Freeform 99"/>
            <p:cNvSpPr>
              <a:spLocks/>
            </p:cNvSpPr>
            <p:nvPr/>
          </p:nvSpPr>
          <p:spPr bwMode="auto">
            <a:xfrm>
              <a:off x="4010" y="2780"/>
              <a:ext cx="140" cy="139"/>
            </a:xfrm>
            <a:custGeom>
              <a:avLst/>
              <a:gdLst>
                <a:gd name="T0" fmla="*/ 110 w 114"/>
                <a:gd name="T1" fmla="*/ 90 h 113"/>
                <a:gd name="T2" fmla="*/ 60 w 114"/>
                <a:gd name="T3" fmla="*/ 46 h 113"/>
                <a:gd name="T4" fmla="*/ 64 w 114"/>
                <a:gd name="T5" fmla="*/ 32 h 113"/>
                <a:gd name="T6" fmla="*/ 32 w 114"/>
                <a:gd name="T7" fmla="*/ 0 h 113"/>
                <a:gd name="T8" fmla="*/ 23 w 114"/>
                <a:gd name="T9" fmla="*/ 1 h 113"/>
                <a:gd name="T10" fmla="*/ 41 w 114"/>
                <a:gd name="T11" fmla="*/ 20 h 113"/>
                <a:gd name="T12" fmla="*/ 41 w 114"/>
                <a:gd name="T13" fmla="*/ 30 h 113"/>
                <a:gd name="T14" fmla="*/ 30 w 114"/>
                <a:gd name="T15" fmla="*/ 41 h 113"/>
                <a:gd name="T16" fmla="*/ 20 w 114"/>
                <a:gd name="T17" fmla="*/ 41 h 113"/>
                <a:gd name="T18" fmla="*/ 1 w 114"/>
                <a:gd name="T19" fmla="*/ 22 h 113"/>
                <a:gd name="T20" fmla="*/ 0 w 114"/>
                <a:gd name="T21" fmla="*/ 32 h 113"/>
                <a:gd name="T22" fmla="*/ 32 w 114"/>
                <a:gd name="T23" fmla="*/ 63 h 113"/>
                <a:gd name="T24" fmla="*/ 47 w 114"/>
                <a:gd name="T25" fmla="*/ 60 h 113"/>
                <a:gd name="T26" fmla="*/ 90 w 114"/>
                <a:gd name="T27" fmla="*/ 110 h 113"/>
                <a:gd name="T28" fmla="*/ 100 w 114"/>
                <a:gd name="T29" fmla="*/ 111 h 113"/>
                <a:gd name="T30" fmla="*/ 111 w 114"/>
                <a:gd name="T31" fmla="*/ 99 h 113"/>
                <a:gd name="T32" fmla="*/ 110 w 114"/>
                <a:gd name="T33" fmla="*/ 9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13">
                  <a:moveTo>
                    <a:pt x="110" y="90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2" y="42"/>
                    <a:pt x="64" y="37"/>
                    <a:pt x="64" y="32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29" y="0"/>
                    <a:pt x="26" y="0"/>
                    <a:pt x="23" y="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4" y="22"/>
                    <a:pt x="44" y="27"/>
                    <a:pt x="41" y="3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7" y="43"/>
                    <a:pt x="23" y="43"/>
                    <a:pt x="20" y="4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5"/>
                    <a:pt x="0" y="28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ubicBezTo>
                    <a:pt x="37" y="63"/>
                    <a:pt x="42" y="62"/>
                    <a:pt x="47" y="6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3" y="113"/>
                    <a:pt x="97" y="113"/>
                    <a:pt x="100" y="111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4" y="97"/>
                    <a:pt x="113" y="92"/>
                    <a:pt x="110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58" name="Freeform 100"/>
            <p:cNvSpPr>
              <a:spLocks noEditPoints="1"/>
            </p:cNvSpPr>
            <p:nvPr/>
          </p:nvSpPr>
          <p:spPr bwMode="auto">
            <a:xfrm>
              <a:off x="3589" y="2647"/>
              <a:ext cx="137" cy="212"/>
            </a:xfrm>
            <a:custGeom>
              <a:avLst/>
              <a:gdLst>
                <a:gd name="T0" fmla="*/ 84 w 112"/>
                <a:gd name="T1" fmla="*/ 3 h 173"/>
                <a:gd name="T2" fmla="*/ 111 w 112"/>
                <a:gd name="T3" fmla="*/ 20 h 173"/>
                <a:gd name="T4" fmla="*/ 110 w 112"/>
                <a:gd name="T5" fmla="*/ 34 h 173"/>
                <a:gd name="T6" fmla="*/ 103 w 112"/>
                <a:gd name="T7" fmla="*/ 45 h 173"/>
                <a:gd name="T8" fmla="*/ 65 w 112"/>
                <a:gd name="T9" fmla="*/ 22 h 173"/>
                <a:gd name="T10" fmla="*/ 72 w 112"/>
                <a:gd name="T11" fmla="*/ 11 h 173"/>
                <a:gd name="T12" fmla="*/ 84 w 112"/>
                <a:gd name="T13" fmla="*/ 3 h 173"/>
                <a:gd name="T14" fmla="*/ 0 w 112"/>
                <a:gd name="T15" fmla="*/ 131 h 173"/>
                <a:gd name="T16" fmla="*/ 1 w 112"/>
                <a:gd name="T17" fmla="*/ 173 h 173"/>
                <a:gd name="T18" fmla="*/ 38 w 112"/>
                <a:gd name="T19" fmla="*/ 154 h 173"/>
                <a:gd name="T20" fmla="*/ 98 w 112"/>
                <a:gd name="T21" fmla="*/ 53 h 173"/>
                <a:gd name="T22" fmla="*/ 60 w 112"/>
                <a:gd name="T23" fmla="*/ 30 h 173"/>
                <a:gd name="T24" fmla="*/ 0 w 112"/>
                <a:gd name="T25" fmla="*/ 131 h 173"/>
                <a:gd name="T26" fmla="*/ 76 w 112"/>
                <a:gd name="T27" fmla="*/ 58 h 173"/>
                <a:gd name="T28" fmla="*/ 30 w 112"/>
                <a:gd name="T29" fmla="*/ 135 h 173"/>
                <a:gd name="T30" fmla="*/ 20 w 112"/>
                <a:gd name="T31" fmla="*/ 129 h 173"/>
                <a:gd name="T32" fmla="*/ 66 w 112"/>
                <a:gd name="T33" fmla="*/ 52 h 173"/>
                <a:gd name="T34" fmla="*/ 76 w 112"/>
                <a:gd name="T35" fmla="*/ 5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73">
                  <a:moveTo>
                    <a:pt x="84" y="3"/>
                  </a:moveTo>
                  <a:cubicBezTo>
                    <a:pt x="96" y="0"/>
                    <a:pt x="108" y="8"/>
                    <a:pt x="111" y="20"/>
                  </a:cubicBezTo>
                  <a:cubicBezTo>
                    <a:pt x="112" y="25"/>
                    <a:pt x="112" y="30"/>
                    <a:pt x="110" y="34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65" y="22"/>
                    <a:pt x="65" y="22"/>
                    <a:pt x="65" y="22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5" y="7"/>
                    <a:pt x="79" y="5"/>
                    <a:pt x="84" y="3"/>
                  </a:cubicBezTo>
                  <a:close/>
                  <a:moveTo>
                    <a:pt x="0" y="131"/>
                  </a:moveTo>
                  <a:cubicBezTo>
                    <a:pt x="1" y="173"/>
                    <a:pt x="1" y="173"/>
                    <a:pt x="1" y="173"/>
                  </a:cubicBezTo>
                  <a:cubicBezTo>
                    <a:pt x="38" y="154"/>
                    <a:pt x="38" y="154"/>
                    <a:pt x="38" y="154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60" y="30"/>
                    <a:pt x="60" y="30"/>
                    <a:pt x="60" y="30"/>
                  </a:cubicBezTo>
                  <a:lnTo>
                    <a:pt x="0" y="131"/>
                  </a:lnTo>
                  <a:close/>
                  <a:moveTo>
                    <a:pt x="76" y="58"/>
                  </a:moveTo>
                  <a:cubicBezTo>
                    <a:pt x="30" y="135"/>
                    <a:pt x="30" y="135"/>
                    <a:pt x="30" y="135"/>
                  </a:cubicBezTo>
                  <a:cubicBezTo>
                    <a:pt x="20" y="129"/>
                    <a:pt x="20" y="129"/>
                    <a:pt x="20" y="129"/>
                  </a:cubicBezTo>
                  <a:cubicBezTo>
                    <a:pt x="66" y="52"/>
                    <a:pt x="66" y="52"/>
                    <a:pt x="66" y="52"/>
                  </a:cubicBezTo>
                  <a:lnTo>
                    <a:pt x="76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59" name="Freeform 101"/>
            <p:cNvSpPr>
              <a:spLocks noEditPoints="1"/>
            </p:cNvSpPr>
            <p:nvPr/>
          </p:nvSpPr>
          <p:spPr bwMode="auto">
            <a:xfrm>
              <a:off x="3753" y="2655"/>
              <a:ext cx="117" cy="133"/>
            </a:xfrm>
            <a:custGeom>
              <a:avLst/>
              <a:gdLst>
                <a:gd name="T0" fmla="*/ 40 w 95"/>
                <a:gd name="T1" fmla="*/ 61 h 108"/>
                <a:gd name="T2" fmla="*/ 34 w 95"/>
                <a:gd name="T3" fmla="*/ 54 h 108"/>
                <a:gd name="T4" fmla="*/ 13 w 95"/>
                <a:gd name="T5" fmla="*/ 74 h 108"/>
                <a:gd name="T6" fmla="*/ 34 w 95"/>
                <a:gd name="T7" fmla="*/ 95 h 108"/>
                <a:gd name="T8" fmla="*/ 40 w 95"/>
                <a:gd name="T9" fmla="*/ 88 h 108"/>
                <a:gd name="T10" fmla="*/ 27 w 95"/>
                <a:gd name="T11" fmla="*/ 74 h 108"/>
                <a:gd name="T12" fmla="*/ 40 w 95"/>
                <a:gd name="T13" fmla="*/ 61 h 108"/>
                <a:gd name="T14" fmla="*/ 54 w 95"/>
                <a:gd name="T15" fmla="*/ 88 h 108"/>
                <a:gd name="T16" fmla="*/ 61 w 95"/>
                <a:gd name="T17" fmla="*/ 95 h 108"/>
                <a:gd name="T18" fmla="*/ 81 w 95"/>
                <a:gd name="T19" fmla="*/ 74 h 108"/>
                <a:gd name="T20" fmla="*/ 61 w 95"/>
                <a:gd name="T21" fmla="*/ 54 h 108"/>
                <a:gd name="T22" fmla="*/ 54 w 95"/>
                <a:gd name="T23" fmla="*/ 61 h 108"/>
                <a:gd name="T24" fmla="*/ 68 w 95"/>
                <a:gd name="T25" fmla="*/ 74 h 108"/>
                <a:gd name="T26" fmla="*/ 54 w 95"/>
                <a:gd name="T27" fmla="*/ 88 h 108"/>
                <a:gd name="T28" fmla="*/ 89 w 95"/>
                <a:gd name="T29" fmla="*/ 21 h 108"/>
                <a:gd name="T30" fmla="*/ 74 w 95"/>
                <a:gd name="T31" fmla="*/ 6 h 108"/>
                <a:gd name="T32" fmla="*/ 59 w 95"/>
                <a:gd name="T33" fmla="*/ 0 h 108"/>
                <a:gd name="T34" fmla="*/ 8 w 95"/>
                <a:gd name="T35" fmla="*/ 0 h 108"/>
                <a:gd name="T36" fmla="*/ 0 w 95"/>
                <a:gd name="T37" fmla="*/ 8 h 108"/>
                <a:gd name="T38" fmla="*/ 0 w 95"/>
                <a:gd name="T39" fmla="*/ 100 h 108"/>
                <a:gd name="T40" fmla="*/ 8 w 95"/>
                <a:gd name="T41" fmla="*/ 108 h 108"/>
                <a:gd name="T42" fmla="*/ 86 w 95"/>
                <a:gd name="T43" fmla="*/ 108 h 108"/>
                <a:gd name="T44" fmla="*/ 95 w 95"/>
                <a:gd name="T45" fmla="*/ 100 h 108"/>
                <a:gd name="T46" fmla="*/ 95 w 95"/>
                <a:gd name="T47" fmla="*/ 35 h 108"/>
                <a:gd name="T48" fmla="*/ 89 w 95"/>
                <a:gd name="T49" fmla="*/ 21 h 108"/>
                <a:gd name="T50" fmla="*/ 84 w 95"/>
                <a:gd name="T51" fmla="*/ 26 h 108"/>
                <a:gd name="T52" fmla="*/ 85 w 95"/>
                <a:gd name="T53" fmla="*/ 27 h 108"/>
                <a:gd name="T54" fmla="*/ 68 w 95"/>
                <a:gd name="T55" fmla="*/ 27 h 108"/>
                <a:gd name="T56" fmla="*/ 68 w 95"/>
                <a:gd name="T57" fmla="*/ 10 h 108"/>
                <a:gd name="T58" fmla="*/ 69 w 95"/>
                <a:gd name="T59" fmla="*/ 11 h 108"/>
                <a:gd name="T60" fmla="*/ 84 w 95"/>
                <a:gd name="T61" fmla="*/ 26 h 108"/>
                <a:gd name="T62" fmla="*/ 88 w 95"/>
                <a:gd name="T63" fmla="*/ 100 h 108"/>
                <a:gd name="T64" fmla="*/ 86 w 95"/>
                <a:gd name="T65" fmla="*/ 102 h 108"/>
                <a:gd name="T66" fmla="*/ 8 w 95"/>
                <a:gd name="T67" fmla="*/ 102 h 108"/>
                <a:gd name="T68" fmla="*/ 6 w 95"/>
                <a:gd name="T69" fmla="*/ 100 h 108"/>
                <a:gd name="T70" fmla="*/ 6 w 95"/>
                <a:gd name="T71" fmla="*/ 8 h 108"/>
                <a:gd name="T72" fmla="*/ 8 w 95"/>
                <a:gd name="T73" fmla="*/ 7 h 108"/>
                <a:gd name="T74" fmla="*/ 59 w 95"/>
                <a:gd name="T75" fmla="*/ 7 h 108"/>
                <a:gd name="T76" fmla="*/ 61 w 95"/>
                <a:gd name="T77" fmla="*/ 7 h 108"/>
                <a:gd name="T78" fmla="*/ 61 w 95"/>
                <a:gd name="T79" fmla="*/ 34 h 108"/>
                <a:gd name="T80" fmla="*/ 88 w 95"/>
                <a:gd name="T81" fmla="*/ 34 h 108"/>
                <a:gd name="T82" fmla="*/ 88 w 95"/>
                <a:gd name="T83" fmla="*/ 35 h 108"/>
                <a:gd name="T84" fmla="*/ 88 w 95"/>
                <a:gd name="T85" fmla="*/ 10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108">
                  <a:moveTo>
                    <a:pt x="40" y="61"/>
                  </a:moveTo>
                  <a:cubicBezTo>
                    <a:pt x="34" y="54"/>
                    <a:pt x="34" y="54"/>
                    <a:pt x="34" y="5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27" y="74"/>
                    <a:pt x="27" y="74"/>
                    <a:pt x="27" y="74"/>
                  </a:cubicBezTo>
                  <a:lnTo>
                    <a:pt x="40" y="61"/>
                  </a:lnTo>
                  <a:close/>
                  <a:moveTo>
                    <a:pt x="54" y="88"/>
                  </a:moveTo>
                  <a:cubicBezTo>
                    <a:pt x="61" y="95"/>
                    <a:pt x="61" y="95"/>
                    <a:pt x="61" y="95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68" y="74"/>
                    <a:pt x="68" y="74"/>
                    <a:pt x="68" y="74"/>
                  </a:cubicBezTo>
                  <a:lnTo>
                    <a:pt x="54" y="88"/>
                  </a:lnTo>
                  <a:close/>
                  <a:moveTo>
                    <a:pt x="89" y="21"/>
                  </a:moveTo>
                  <a:cubicBezTo>
                    <a:pt x="74" y="6"/>
                    <a:pt x="74" y="6"/>
                    <a:pt x="74" y="6"/>
                  </a:cubicBezTo>
                  <a:cubicBezTo>
                    <a:pt x="70" y="2"/>
                    <a:pt x="64" y="0"/>
                    <a:pt x="5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5"/>
                    <a:pt x="3" y="108"/>
                    <a:pt x="8" y="108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91" y="108"/>
                    <a:pt x="95" y="105"/>
                    <a:pt x="95" y="100"/>
                  </a:cubicBezTo>
                  <a:cubicBezTo>
                    <a:pt x="95" y="35"/>
                    <a:pt x="95" y="35"/>
                    <a:pt x="95" y="35"/>
                  </a:cubicBezTo>
                  <a:cubicBezTo>
                    <a:pt x="95" y="31"/>
                    <a:pt x="92" y="24"/>
                    <a:pt x="89" y="21"/>
                  </a:cubicBezTo>
                  <a:close/>
                  <a:moveTo>
                    <a:pt x="84" y="26"/>
                  </a:moveTo>
                  <a:cubicBezTo>
                    <a:pt x="84" y="26"/>
                    <a:pt x="85" y="26"/>
                    <a:pt x="85" y="2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9" y="11"/>
                  </a:cubicBezTo>
                  <a:lnTo>
                    <a:pt x="84" y="26"/>
                  </a:lnTo>
                  <a:close/>
                  <a:moveTo>
                    <a:pt x="88" y="100"/>
                  </a:moveTo>
                  <a:cubicBezTo>
                    <a:pt x="88" y="101"/>
                    <a:pt x="87" y="102"/>
                    <a:pt x="86" y="102"/>
                  </a:cubicBezTo>
                  <a:cubicBezTo>
                    <a:pt x="8" y="102"/>
                    <a:pt x="8" y="102"/>
                    <a:pt x="8" y="102"/>
                  </a:cubicBezTo>
                  <a:cubicBezTo>
                    <a:pt x="7" y="102"/>
                    <a:pt x="6" y="101"/>
                    <a:pt x="6" y="100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7" y="7"/>
                    <a:pt x="8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0" y="7"/>
                    <a:pt x="61" y="7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88" y="34"/>
                    <a:pt x="88" y="35"/>
                    <a:pt x="88" y="35"/>
                  </a:cubicBezTo>
                  <a:lnTo>
                    <a:pt x="88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60" name="Freeform 102"/>
            <p:cNvSpPr>
              <a:spLocks noEditPoints="1"/>
            </p:cNvSpPr>
            <p:nvPr/>
          </p:nvSpPr>
          <p:spPr bwMode="auto">
            <a:xfrm>
              <a:off x="3538" y="1369"/>
              <a:ext cx="154" cy="114"/>
            </a:xfrm>
            <a:custGeom>
              <a:avLst/>
              <a:gdLst>
                <a:gd name="T0" fmla="*/ 101 w 125"/>
                <a:gd name="T1" fmla="*/ 0 h 93"/>
                <a:gd name="T2" fmla="*/ 23 w 125"/>
                <a:gd name="T3" fmla="*/ 0 h 93"/>
                <a:gd name="T4" fmla="*/ 0 w 125"/>
                <a:gd name="T5" fmla="*/ 23 h 93"/>
                <a:gd name="T6" fmla="*/ 0 w 125"/>
                <a:gd name="T7" fmla="*/ 70 h 93"/>
                <a:gd name="T8" fmla="*/ 23 w 125"/>
                <a:gd name="T9" fmla="*/ 93 h 93"/>
                <a:gd name="T10" fmla="*/ 101 w 125"/>
                <a:gd name="T11" fmla="*/ 93 h 93"/>
                <a:gd name="T12" fmla="*/ 125 w 125"/>
                <a:gd name="T13" fmla="*/ 70 h 93"/>
                <a:gd name="T14" fmla="*/ 125 w 125"/>
                <a:gd name="T15" fmla="*/ 23 h 93"/>
                <a:gd name="T16" fmla="*/ 101 w 125"/>
                <a:gd name="T17" fmla="*/ 0 h 93"/>
                <a:gd name="T18" fmla="*/ 47 w 125"/>
                <a:gd name="T19" fmla="*/ 77 h 93"/>
                <a:gd name="T20" fmla="*/ 47 w 125"/>
                <a:gd name="T21" fmla="*/ 15 h 93"/>
                <a:gd name="T22" fmla="*/ 86 w 125"/>
                <a:gd name="T23" fmla="*/ 46 h 93"/>
                <a:gd name="T24" fmla="*/ 47 w 125"/>
                <a:gd name="T25" fmla="*/ 7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93">
                  <a:moveTo>
                    <a:pt x="101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2"/>
                    <a:pt x="11" y="93"/>
                    <a:pt x="23" y="9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114" y="93"/>
                    <a:pt x="125" y="82"/>
                    <a:pt x="125" y="70"/>
                  </a:cubicBezTo>
                  <a:cubicBezTo>
                    <a:pt x="125" y="23"/>
                    <a:pt x="125" y="23"/>
                    <a:pt x="125" y="23"/>
                  </a:cubicBezTo>
                  <a:cubicBezTo>
                    <a:pt x="125" y="10"/>
                    <a:pt x="114" y="0"/>
                    <a:pt x="101" y="0"/>
                  </a:cubicBezTo>
                  <a:close/>
                  <a:moveTo>
                    <a:pt x="47" y="77"/>
                  </a:moveTo>
                  <a:cubicBezTo>
                    <a:pt x="47" y="15"/>
                    <a:pt x="47" y="15"/>
                    <a:pt x="47" y="15"/>
                  </a:cubicBezTo>
                  <a:cubicBezTo>
                    <a:pt x="86" y="46"/>
                    <a:pt x="86" y="46"/>
                    <a:pt x="86" y="46"/>
                  </a:cubicBezTo>
                  <a:lnTo>
                    <a:pt x="47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61" name="Freeform 103"/>
            <p:cNvSpPr>
              <a:spLocks noEditPoints="1"/>
            </p:cNvSpPr>
            <p:nvPr/>
          </p:nvSpPr>
          <p:spPr bwMode="auto">
            <a:xfrm>
              <a:off x="3348" y="2296"/>
              <a:ext cx="80" cy="81"/>
            </a:xfrm>
            <a:custGeom>
              <a:avLst/>
              <a:gdLst>
                <a:gd name="T0" fmla="*/ 61 w 65"/>
                <a:gd name="T1" fmla="*/ 19 h 66"/>
                <a:gd name="T2" fmla="*/ 47 w 65"/>
                <a:gd name="T3" fmla="*/ 4 h 66"/>
                <a:gd name="T4" fmla="*/ 51 w 65"/>
                <a:gd name="T5" fmla="*/ 0 h 66"/>
                <a:gd name="T6" fmla="*/ 65 w 65"/>
                <a:gd name="T7" fmla="*/ 14 h 66"/>
                <a:gd name="T8" fmla="*/ 61 w 65"/>
                <a:gd name="T9" fmla="*/ 19 h 66"/>
                <a:gd name="T10" fmla="*/ 57 w 65"/>
                <a:gd name="T11" fmla="*/ 23 h 66"/>
                <a:gd name="T12" fmla="*/ 55 w 65"/>
                <a:gd name="T13" fmla="*/ 45 h 66"/>
                <a:gd name="T14" fmla="*/ 10 w 65"/>
                <a:gd name="T15" fmla="*/ 66 h 66"/>
                <a:gd name="T16" fmla="*/ 6 w 65"/>
                <a:gd name="T17" fmla="*/ 63 h 66"/>
                <a:gd name="T18" fmla="*/ 24 w 65"/>
                <a:gd name="T19" fmla="*/ 45 h 66"/>
                <a:gd name="T20" fmla="*/ 26 w 65"/>
                <a:gd name="T21" fmla="*/ 45 h 66"/>
                <a:gd name="T22" fmla="*/ 32 w 65"/>
                <a:gd name="T23" fmla="*/ 39 h 66"/>
                <a:gd name="T24" fmla="*/ 26 w 65"/>
                <a:gd name="T25" fmla="*/ 33 h 66"/>
                <a:gd name="T26" fmla="*/ 20 w 65"/>
                <a:gd name="T27" fmla="*/ 39 h 66"/>
                <a:gd name="T28" fmla="*/ 21 w 65"/>
                <a:gd name="T29" fmla="*/ 41 h 66"/>
                <a:gd name="T30" fmla="*/ 3 w 65"/>
                <a:gd name="T31" fmla="*/ 59 h 66"/>
                <a:gd name="T32" fmla="*/ 0 w 65"/>
                <a:gd name="T33" fmla="*/ 56 h 66"/>
                <a:gd name="T34" fmla="*/ 20 w 65"/>
                <a:gd name="T35" fmla="*/ 10 h 66"/>
                <a:gd name="T36" fmla="*/ 43 w 65"/>
                <a:gd name="T37" fmla="*/ 8 h 66"/>
                <a:gd name="T38" fmla="*/ 57 w 65"/>
                <a:gd name="T39" fmla="*/ 2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" h="66">
                  <a:moveTo>
                    <a:pt x="61" y="19"/>
                  </a:moveTo>
                  <a:cubicBezTo>
                    <a:pt x="47" y="4"/>
                    <a:pt x="47" y="4"/>
                    <a:pt x="47" y="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5" y="14"/>
                    <a:pt x="65" y="14"/>
                    <a:pt x="65" y="14"/>
                  </a:cubicBezTo>
                  <a:lnTo>
                    <a:pt x="61" y="19"/>
                  </a:lnTo>
                  <a:close/>
                  <a:moveTo>
                    <a:pt x="57" y="23"/>
                  </a:moveTo>
                  <a:cubicBezTo>
                    <a:pt x="55" y="45"/>
                    <a:pt x="55" y="45"/>
                    <a:pt x="55" y="45"/>
                  </a:cubicBezTo>
                  <a:cubicBezTo>
                    <a:pt x="37" y="45"/>
                    <a:pt x="10" y="66"/>
                    <a:pt x="10" y="66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45"/>
                    <a:pt x="25" y="45"/>
                    <a:pt x="26" y="45"/>
                  </a:cubicBezTo>
                  <a:cubicBezTo>
                    <a:pt x="30" y="45"/>
                    <a:pt x="32" y="43"/>
                    <a:pt x="32" y="39"/>
                  </a:cubicBezTo>
                  <a:cubicBezTo>
                    <a:pt x="32" y="36"/>
                    <a:pt x="30" y="33"/>
                    <a:pt x="26" y="33"/>
                  </a:cubicBezTo>
                  <a:cubicBezTo>
                    <a:pt x="23" y="33"/>
                    <a:pt x="20" y="36"/>
                    <a:pt x="20" y="39"/>
                  </a:cubicBezTo>
                  <a:cubicBezTo>
                    <a:pt x="20" y="40"/>
                    <a:pt x="20" y="41"/>
                    <a:pt x="21" y="41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20" y="29"/>
                    <a:pt x="20" y="10"/>
                  </a:cubicBezTo>
                  <a:cubicBezTo>
                    <a:pt x="43" y="8"/>
                    <a:pt x="43" y="8"/>
                    <a:pt x="43" y="8"/>
                  </a:cubicBezTo>
                  <a:lnTo>
                    <a:pt x="57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62" name="Freeform 104"/>
            <p:cNvSpPr>
              <a:spLocks/>
            </p:cNvSpPr>
            <p:nvPr/>
          </p:nvSpPr>
          <p:spPr bwMode="auto">
            <a:xfrm>
              <a:off x="3484" y="2201"/>
              <a:ext cx="108" cy="104"/>
            </a:xfrm>
            <a:custGeom>
              <a:avLst/>
              <a:gdLst>
                <a:gd name="T0" fmla="*/ 55 w 88"/>
                <a:gd name="T1" fmla="*/ 60 h 85"/>
                <a:gd name="T2" fmla="*/ 53 w 88"/>
                <a:gd name="T3" fmla="*/ 54 h 85"/>
                <a:gd name="T4" fmla="*/ 61 w 88"/>
                <a:gd name="T5" fmla="*/ 39 h 85"/>
                <a:gd name="T6" fmla="*/ 63 w 88"/>
                <a:gd name="T7" fmla="*/ 27 h 85"/>
                <a:gd name="T8" fmla="*/ 44 w 88"/>
                <a:gd name="T9" fmla="*/ 0 h 85"/>
                <a:gd name="T10" fmla="*/ 25 w 88"/>
                <a:gd name="T11" fmla="*/ 27 h 85"/>
                <a:gd name="T12" fmla="*/ 28 w 88"/>
                <a:gd name="T13" fmla="*/ 39 h 85"/>
                <a:gd name="T14" fmla="*/ 36 w 88"/>
                <a:gd name="T15" fmla="*/ 54 h 85"/>
                <a:gd name="T16" fmla="*/ 33 w 88"/>
                <a:gd name="T17" fmla="*/ 60 h 85"/>
                <a:gd name="T18" fmla="*/ 0 w 88"/>
                <a:gd name="T19" fmla="*/ 85 h 85"/>
                <a:gd name="T20" fmla="*/ 44 w 88"/>
                <a:gd name="T21" fmla="*/ 85 h 85"/>
                <a:gd name="T22" fmla="*/ 88 w 88"/>
                <a:gd name="T23" fmla="*/ 85 h 85"/>
                <a:gd name="T24" fmla="*/ 55 w 88"/>
                <a:gd name="T25" fmla="*/ 6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5">
                  <a:moveTo>
                    <a:pt x="55" y="60"/>
                  </a:moveTo>
                  <a:cubicBezTo>
                    <a:pt x="53" y="60"/>
                    <a:pt x="53" y="54"/>
                    <a:pt x="53" y="54"/>
                  </a:cubicBezTo>
                  <a:cubicBezTo>
                    <a:pt x="53" y="54"/>
                    <a:pt x="59" y="47"/>
                    <a:pt x="61" y="39"/>
                  </a:cubicBezTo>
                  <a:cubicBezTo>
                    <a:pt x="64" y="39"/>
                    <a:pt x="67" y="30"/>
                    <a:pt x="63" y="27"/>
                  </a:cubicBezTo>
                  <a:cubicBezTo>
                    <a:pt x="63" y="23"/>
                    <a:pt x="68" y="0"/>
                    <a:pt x="44" y="0"/>
                  </a:cubicBezTo>
                  <a:cubicBezTo>
                    <a:pt x="21" y="0"/>
                    <a:pt x="25" y="23"/>
                    <a:pt x="25" y="27"/>
                  </a:cubicBezTo>
                  <a:cubicBezTo>
                    <a:pt x="22" y="30"/>
                    <a:pt x="24" y="39"/>
                    <a:pt x="28" y="39"/>
                  </a:cubicBezTo>
                  <a:cubicBezTo>
                    <a:pt x="29" y="47"/>
                    <a:pt x="36" y="54"/>
                    <a:pt x="36" y="54"/>
                  </a:cubicBezTo>
                  <a:cubicBezTo>
                    <a:pt x="36" y="54"/>
                    <a:pt x="35" y="60"/>
                    <a:pt x="33" y="60"/>
                  </a:cubicBezTo>
                  <a:cubicBezTo>
                    <a:pt x="26" y="61"/>
                    <a:pt x="0" y="73"/>
                    <a:pt x="0" y="85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73"/>
                    <a:pt x="62" y="61"/>
                    <a:pt x="5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63" name="Freeform 105"/>
            <p:cNvSpPr>
              <a:spLocks noEditPoints="1"/>
            </p:cNvSpPr>
            <p:nvPr/>
          </p:nvSpPr>
          <p:spPr bwMode="auto">
            <a:xfrm>
              <a:off x="3158" y="2380"/>
              <a:ext cx="100" cy="102"/>
            </a:xfrm>
            <a:custGeom>
              <a:avLst/>
              <a:gdLst>
                <a:gd name="T0" fmla="*/ 0 w 82"/>
                <a:gd name="T1" fmla="*/ 42 h 83"/>
                <a:gd name="T2" fmla="*/ 82 w 82"/>
                <a:gd name="T3" fmla="*/ 42 h 83"/>
                <a:gd name="T4" fmla="*/ 64 w 82"/>
                <a:gd name="T5" fmla="*/ 55 h 83"/>
                <a:gd name="T6" fmla="*/ 77 w 82"/>
                <a:gd name="T7" fmla="*/ 44 h 83"/>
                <a:gd name="T8" fmla="*/ 64 w 82"/>
                <a:gd name="T9" fmla="*/ 55 h 83"/>
                <a:gd name="T10" fmla="*/ 16 w 82"/>
                <a:gd name="T11" fmla="*/ 39 h 83"/>
                <a:gd name="T12" fmla="*/ 8 w 82"/>
                <a:gd name="T13" fmla="*/ 28 h 83"/>
                <a:gd name="T14" fmla="*/ 59 w 82"/>
                <a:gd name="T15" fmla="*/ 28 h 83"/>
                <a:gd name="T16" fmla="*/ 44 w 82"/>
                <a:gd name="T17" fmla="*/ 39 h 83"/>
                <a:gd name="T18" fmla="*/ 59 w 82"/>
                <a:gd name="T19" fmla="*/ 28 h 83"/>
                <a:gd name="T20" fmla="*/ 44 w 82"/>
                <a:gd name="T21" fmla="*/ 6 h 83"/>
                <a:gd name="T22" fmla="*/ 54 w 82"/>
                <a:gd name="T23" fmla="*/ 15 h 83"/>
                <a:gd name="T24" fmla="*/ 44 w 82"/>
                <a:gd name="T25" fmla="*/ 22 h 83"/>
                <a:gd name="T26" fmla="*/ 35 w 82"/>
                <a:gd name="T27" fmla="*/ 8 h 83"/>
                <a:gd name="T28" fmla="*/ 38 w 82"/>
                <a:gd name="T29" fmla="*/ 22 h 83"/>
                <a:gd name="T30" fmla="*/ 28 w 82"/>
                <a:gd name="T31" fmla="*/ 15 h 83"/>
                <a:gd name="T32" fmla="*/ 38 w 82"/>
                <a:gd name="T33" fmla="*/ 39 h 83"/>
                <a:gd name="T34" fmla="*/ 23 w 82"/>
                <a:gd name="T35" fmla="*/ 28 h 83"/>
                <a:gd name="T36" fmla="*/ 8 w 82"/>
                <a:gd name="T37" fmla="*/ 55 h 83"/>
                <a:gd name="T38" fmla="*/ 16 w 82"/>
                <a:gd name="T39" fmla="*/ 44 h 83"/>
                <a:gd name="T40" fmla="*/ 8 w 82"/>
                <a:gd name="T41" fmla="*/ 55 h 83"/>
                <a:gd name="T42" fmla="*/ 38 w 82"/>
                <a:gd name="T43" fmla="*/ 44 h 83"/>
                <a:gd name="T44" fmla="*/ 23 w 82"/>
                <a:gd name="T45" fmla="*/ 55 h 83"/>
                <a:gd name="T46" fmla="*/ 38 w 82"/>
                <a:gd name="T47" fmla="*/ 61 h 83"/>
                <a:gd name="T48" fmla="*/ 35 w 82"/>
                <a:gd name="T49" fmla="*/ 75 h 83"/>
                <a:gd name="T50" fmla="*/ 25 w 82"/>
                <a:gd name="T51" fmla="*/ 61 h 83"/>
                <a:gd name="T52" fmla="*/ 54 w 82"/>
                <a:gd name="T53" fmla="*/ 68 h 83"/>
                <a:gd name="T54" fmla="*/ 44 w 82"/>
                <a:gd name="T55" fmla="*/ 77 h 83"/>
                <a:gd name="T56" fmla="*/ 57 w 82"/>
                <a:gd name="T57" fmla="*/ 61 h 83"/>
                <a:gd name="T58" fmla="*/ 44 w 82"/>
                <a:gd name="T59" fmla="*/ 55 h 83"/>
                <a:gd name="T60" fmla="*/ 60 w 82"/>
                <a:gd name="T61" fmla="*/ 44 h 83"/>
                <a:gd name="T62" fmla="*/ 44 w 82"/>
                <a:gd name="T63" fmla="*/ 55 h 83"/>
                <a:gd name="T64" fmla="*/ 64 w 82"/>
                <a:gd name="T65" fmla="*/ 28 h 83"/>
                <a:gd name="T66" fmla="*/ 77 w 82"/>
                <a:gd name="T67" fmla="*/ 39 h 83"/>
                <a:gd name="T68" fmla="*/ 71 w 82"/>
                <a:gd name="T69" fmla="*/ 22 h 83"/>
                <a:gd name="T70" fmla="*/ 57 w 82"/>
                <a:gd name="T71" fmla="*/ 9 h 83"/>
                <a:gd name="T72" fmla="*/ 71 w 82"/>
                <a:gd name="T73" fmla="*/ 22 h 83"/>
                <a:gd name="T74" fmla="*/ 26 w 82"/>
                <a:gd name="T75" fmla="*/ 9 h 83"/>
                <a:gd name="T76" fmla="*/ 11 w 82"/>
                <a:gd name="T77" fmla="*/ 22 h 83"/>
                <a:gd name="T78" fmla="*/ 11 w 82"/>
                <a:gd name="T79" fmla="*/ 61 h 83"/>
                <a:gd name="T80" fmla="*/ 26 w 82"/>
                <a:gd name="T81" fmla="*/ 74 h 83"/>
                <a:gd name="T82" fmla="*/ 11 w 82"/>
                <a:gd name="T83" fmla="*/ 61 h 83"/>
                <a:gd name="T84" fmla="*/ 57 w 82"/>
                <a:gd name="T85" fmla="*/ 74 h 83"/>
                <a:gd name="T86" fmla="*/ 71 w 82"/>
                <a:gd name="T87" fmla="*/ 6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" h="83">
                  <a:moveTo>
                    <a:pt x="41" y="0"/>
                  </a:moveTo>
                  <a:cubicBezTo>
                    <a:pt x="18" y="0"/>
                    <a:pt x="0" y="19"/>
                    <a:pt x="0" y="42"/>
                  </a:cubicBezTo>
                  <a:cubicBezTo>
                    <a:pt x="0" y="64"/>
                    <a:pt x="18" y="83"/>
                    <a:pt x="41" y="83"/>
                  </a:cubicBezTo>
                  <a:cubicBezTo>
                    <a:pt x="64" y="83"/>
                    <a:pt x="82" y="64"/>
                    <a:pt x="82" y="42"/>
                  </a:cubicBezTo>
                  <a:cubicBezTo>
                    <a:pt x="82" y="19"/>
                    <a:pt x="64" y="0"/>
                    <a:pt x="41" y="0"/>
                  </a:cubicBezTo>
                  <a:close/>
                  <a:moveTo>
                    <a:pt x="64" y="55"/>
                  </a:moveTo>
                  <a:cubicBezTo>
                    <a:pt x="65" y="52"/>
                    <a:pt x="66" y="48"/>
                    <a:pt x="66" y="44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6" y="48"/>
                    <a:pt x="76" y="52"/>
                    <a:pt x="74" y="55"/>
                  </a:cubicBezTo>
                  <a:lnTo>
                    <a:pt x="64" y="55"/>
                  </a:lnTo>
                  <a:close/>
                  <a:moveTo>
                    <a:pt x="18" y="28"/>
                  </a:moveTo>
                  <a:cubicBezTo>
                    <a:pt x="17" y="31"/>
                    <a:pt x="17" y="35"/>
                    <a:pt x="16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5"/>
                    <a:pt x="7" y="31"/>
                    <a:pt x="8" y="28"/>
                  </a:cubicBezTo>
                  <a:lnTo>
                    <a:pt x="18" y="28"/>
                  </a:lnTo>
                  <a:close/>
                  <a:moveTo>
                    <a:pt x="59" y="28"/>
                  </a:moveTo>
                  <a:cubicBezTo>
                    <a:pt x="60" y="31"/>
                    <a:pt x="60" y="35"/>
                    <a:pt x="60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28"/>
                    <a:pt x="44" y="28"/>
                    <a:pt x="44" y="28"/>
                  </a:cubicBezTo>
                  <a:lnTo>
                    <a:pt x="59" y="28"/>
                  </a:lnTo>
                  <a:close/>
                  <a:moveTo>
                    <a:pt x="44" y="22"/>
                  </a:moveTo>
                  <a:cubicBezTo>
                    <a:pt x="44" y="6"/>
                    <a:pt x="44" y="6"/>
                    <a:pt x="44" y="6"/>
                  </a:cubicBezTo>
                  <a:cubicBezTo>
                    <a:pt x="45" y="7"/>
                    <a:pt x="46" y="7"/>
                    <a:pt x="48" y="8"/>
                  </a:cubicBezTo>
                  <a:cubicBezTo>
                    <a:pt x="50" y="10"/>
                    <a:pt x="52" y="12"/>
                    <a:pt x="54" y="15"/>
                  </a:cubicBezTo>
                  <a:cubicBezTo>
                    <a:pt x="55" y="17"/>
                    <a:pt x="56" y="20"/>
                    <a:pt x="57" y="22"/>
                  </a:cubicBezTo>
                  <a:cubicBezTo>
                    <a:pt x="44" y="22"/>
                    <a:pt x="44" y="22"/>
                    <a:pt x="44" y="22"/>
                  </a:cubicBezTo>
                  <a:close/>
                  <a:moveTo>
                    <a:pt x="28" y="15"/>
                  </a:moveTo>
                  <a:cubicBezTo>
                    <a:pt x="30" y="12"/>
                    <a:pt x="32" y="10"/>
                    <a:pt x="35" y="8"/>
                  </a:cubicBezTo>
                  <a:cubicBezTo>
                    <a:pt x="36" y="7"/>
                    <a:pt x="37" y="7"/>
                    <a:pt x="38" y="6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20"/>
                    <a:pt x="27" y="17"/>
                    <a:pt x="28" y="15"/>
                  </a:cubicBezTo>
                  <a:close/>
                  <a:moveTo>
                    <a:pt x="38" y="28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5"/>
                    <a:pt x="23" y="31"/>
                    <a:pt x="23" y="28"/>
                  </a:cubicBezTo>
                  <a:lnTo>
                    <a:pt x="38" y="28"/>
                  </a:lnTo>
                  <a:close/>
                  <a:moveTo>
                    <a:pt x="8" y="55"/>
                  </a:moveTo>
                  <a:cubicBezTo>
                    <a:pt x="7" y="52"/>
                    <a:pt x="6" y="48"/>
                    <a:pt x="6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7" y="48"/>
                    <a:pt x="17" y="52"/>
                    <a:pt x="18" y="55"/>
                  </a:cubicBezTo>
                  <a:lnTo>
                    <a:pt x="8" y="55"/>
                  </a:lnTo>
                  <a:close/>
                  <a:moveTo>
                    <a:pt x="22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2"/>
                    <a:pt x="22" y="48"/>
                    <a:pt x="22" y="44"/>
                  </a:cubicBezTo>
                  <a:close/>
                  <a:moveTo>
                    <a:pt x="38" y="61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37" y="77"/>
                    <a:pt x="36" y="76"/>
                    <a:pt x="35" y="75"/>
                  </a:cubicBezTo>
                  <a:cubicBezTo>
                    <a:pt x="32" y="74"/>
                    <a:pt x="30" y="71"/>
                    <a:pt x="28" y="68"/>
                  </a:cubicBezTo>
                  <a:cubicBezTo>
                    <a:pt x="27" y="66"/>
                    <a:pt x="26" y="63"/>
                    <a:pt x="25" y="61"/>
                  </a:cubicBezTo>
                  <a:cubicBezTo>
                    <a:pt x="38" y="61"/>
                    <a:pt x="38" y="61"/>
                    <a:pt x="38" y="61"/>
                  </a:cubicBezTo>
                  <a:close/>
                  <a:moveTo>
                    <a:pt x="54" y="68"/>
                  </a:moveTo>
                  <a:cubicBezTo>
                    <a:pt x="52" y="71"/>
                    <a:pt x="50" y="74"/>
                    <a:pt x="48" y="75"/>
                  </a:cubicBezTo>
                  <a:cubicBezTo>
                    <a:pt x="46" y="76"/>
                    <a:pt x="45" y="77"/>
                    <a:pt x="44" y="77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6" y="63"/>
                    <a:pt x="55" y="66"/>
                    <a:pt x="54" y="68"/>
                  </a:cubicBezTo>
                  <a:close/>
                  <a:moveTo>
                    <a:pt x="44" y="55"/>
                  </a:moveTo>
                  <a:cubicBezTo>
                    <a:pt x="44" y="44"/>
                    <a:pt x="44" y="44"/>
                    <a:pt x="44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8"/>
                    <a:pt x="60" y="52"/>
                    <a:pt x="59" y="55"/>
                  </a:cubicBezTo>
                  <a:lnTo>
                    <a:pt x="44" y="55"/>
                  </a:lnTo>
                  <a:close/>
                  <a:moveTo>
                    <a:pt x="66" y="39"/>
                  </a:moveTo>
                  <a:cubicBezTo>
                    <a:pt x="66" y="35"/>
                    <a:pt x="65" y="31"/>
                    <a:pt x="64" y="28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6" y="31"/>
                    <a:pt x="76" y="35"/>
                    <a:pt x="77" y="39"/>
                  </a:cubicBezTo>
                  <a:lnTo>
                    <a:pt x="66" y="39"/>
                  </a:lnTo>
                  <a:close/>
                  <a:moveTo>
                    <a:pt x="71" y="22"/>
                  </a:moveTo>
                  <a:cubicBezTo>
                    <a:pt x="63" y="22"/>
                    <a:pt x="63" y="22"/>
                    <a:pt x="63" y="22"/>
                  </a:cubicBezTo>
                  <a:cubicBezTo>
                    <a:pt x="61" y="17"/>
                    <a:pt x="59" y="13"/>
                    <a:pt x="57" y="9"/>
                  </a:cubicBezTo>
                  <a:cubicBezTo>
                    <a:pt x="60" y="11"/>
                    <a:pt x="63" y="14"/>
                    <a:pt x="66" y="16"/>
                  </a:cubicBezTo>
                  <a:cubicBezTo>
                    <a:pt x="68" y="18"/>
                    <a:pt x="70" y="20"/>
                    <a:pt x="71" y="22"/>
                  </a:cubicBezTo>
                  <a:close/>
                  <a:moveTo>
                    <a:pt x="16" y="16"/>
                  </a:moveTo>
                  <a:cubicBezTo>
                    <a:pt x="19" y="14"/>
                    <a:pt x="22" y="11"/>
                    <a:pt x="26" y="9"/>
                  </a:cubicBezTo>
                  <a:cubicBezTo>
                    <a:pt x="23" y="13"/>
                    <a:pt x="21" y="17"/>
                    <a:pt x="19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0"/>
                    <a:pt x="14" y="18"/>
                    <a:pt x="16" y="16"/>
                  </a:cubicBezTo>
                  <a:close/>
                  <a:moveTo>
                    <a:pt x="11" y="61"/>
                  </a:moveTo>
                  <a:cubicBezTo>
                    <a:pt x="19" y="61"/>
                    <a:pt x="19" y="61"/>
                    <a:pt x="19" y="61"/>
                  </a:cubicBezTo>
                  <a:cubicBezTo>
                    <a:pt x="21" y="66"/>
                    <a:pt x="23" y="70"/>
                    <a:pt x="26" y="74"/>
                  </a:cubicBezTo>
                  <a:cubicBezTo>
                    <a:pt x="22" y="72"/>
                    <a:pt x="19" y="70"/>
                    <a:pt x="16" y="67"/>
                  </a:cubicBezTo>
                  <a:cubicBezTo>
                    <a:pt x="14" y="65"/>
                    <a:pt x="12" y="63"/>
                    <a:pt x="11" y="61"/>
                  </a:cubicBezTo>
                  <a:close/>
                  <a:moveTo>
                    <a:pt x="66" y="67"/>
                  </a:moveTo>
                  <a:cubicBezTo>
                    <a:pt x="63" y="70"/>
                    <a:pt x="60" y="72"/>
                    <a:pt x="57" y="74"/>
                  </a:cubicBezTo>
                  <a:cubicBezTo>
                    <a:pt x="59" y="70"/>
                    <a:pt x="61" y="66"/>
                    <a:pt x="63" y="61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0" y="63"/>
                    <a:pt x="68" y="65"/>
                    <a:pt x="66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64" name="Freeform 106"/>
            <p:cNvSpPr>
              <a:spLocks noEditPoints="1"/>
            </p:cNvSpPr>
            <p:nvPr/>
          </p:nvSpPr>
          <p:spPr bwMode="auto">
            <a:xfrm>
              <a:off x="3457" y="1747"/>
              <a:ext cx="85" cy="90"/>
            </a:xfrm>
            <a:custGeom>
              <a:avLst/>
              <a:gdLst>
                <a:gd name="T0" fmla="*/ 62 w 69"/>
                <a:gd name="T1" fmla="*/ 0 h 73"/>
                <a:gd name="T2" fmla="*/ 7 w 69"/>
                <a:gd name="T3" fmla="*/ 0 h 73"/>
                <a:gd name="T4" fmla="*/ 0 w 69"/>
                <a:gd name="T5" fmla="*/ 7 h 73"/>
                <a:gd name="T6" fmla="*/ 0 w 69"/>
                <a:gd name="T7" fmla="*/ 66 h 73"/>
                <a:gd name="T8" fmla="*/ 7 w 69"/>
                <a:gd name="T9" fmla="*/ 73 h 73"/>
                <a:gd name="T10" fmla="*/ 62 w 69"/>
                <a:gd name="T11" fmla="*/ 73 h 73"/>
                <a:gd name="T12" fmla="*/ 69 w 69"/>
                <a:gd name="T13" fmla="*/ 66 h 73"/>
                <a:gd name="T14" fmla="*/ 69 w 69"/>
                <a:gd name="T15" fmla="*/ 7 h 73"/>
                <a:gd name="T16" fmla="*/ 62 w 69"/>
                <a:gd name="T17" fmla="*/ 0 h 73"/>
                <a:gd name="T18" fmla="*/ 60 w 69"/>
                <a:gd name="T19" fmla="*/ 64 h 73"/>
                <a:gd name="T20" fmla="*/ 10 w 69"/>
                <a:gd name="T21" fmla="*/ 64 h 73"/>
                <a:gd name="T22" fmla="*/ 10 w 69"/>
                <a:gd name="T23" fmla="*/ 9 h 73"/>
                <a:gd name="T24" fmla="*/ 60 w 69"/>
                <a:gd name="T25" fmla="*/ 9 h 73"/>
                <a:gd name="T26" fmla="*/ 60 w 69"/>
                <a:gd name="T27" fmla="*/ 64 h 73"/>
                <a:gd name="T28" fmla="*/ 19 w 69"/>
                <a:gd name="T29" fmla="*/ 32 h 73"/>
                <a:gd name="T30" fmla="*/ 51 w 69"/>
                <a:gd name="T31" fmla="*/ 32 h 73"/>
                <a:gd name="T32" fmla="*/ 51 w 69"/>
                <a:gd name="T33" fmla="*/ 36 h 73"/>
                <a:gd name="T34" fmla="*/ 19 w 69"/>
                <a:gd name="T35" fmla="*/ 36 h 73"/>
                <a:gd name="T36" fmla="*/ 19 w 69"/>
                <a:gd name="T37" fmla="*/ 32 h 73"/>
                <a:gd name="T38" fmla="*/ 19 w 69"/>
                <a:gd name="T39" fmla="*/ 41 h 73"/>
                <a:gd name="T40" fmla="*/ 51 w 69"/>
                <a:gd name="T41" fmla="*/ 41 h 73"/>
                <a:gd name="T42" fmla="*/ 51 w 69"/>
                <a:gd name="T43" fmla="*/ 46 h 73"/>
                <a:gd name="T44" fmla="*/ 19 w 69"/>
                <a:gd name="T45" fmla="*/ 46 h 73"/>
                <a:gd name="T46" fmla="*/ 19 w 69"/>
                <a:gd name="T47" fmla="*/ 41 h 73"/>
                <a:gd name="T48" fmla="*/ 19 w 69"/>
                <a:gd name="T49" fmla="*/ 50 h 73"/>
                <a:gd name="T50" fmla="*/ 51 w 69"/>
                <a:gd name="T51" fmla="*/ 50 h 73"/>
                <a:gd name="T52" fmla="*/ 51 w 69"/>
                <a:gd name="T53" fmla="*/ 55 h 73"/>
                <a:gd name="T54" fmla="*/ 19 w 69"/>
                <a:gd name="T55" fmla="*/ 55 h 73"/>
                <a:gd name="T56" fmla="*/ 19 w 69"/>
                <a:gd name="T57" fmla="*/ 50 h 73"/>
                <a:gd name="T58" fmla="*/ 19 w 69"/>
                <a:gd name="T59" fmla="*/ 23 h 73"/>
                <a:gd name="T60" fmla="*/ 51 w 69"/>
                <a:gd name="T61" fmla="*/ 23 h 73"/>
                <a:gd name="T62" fmla="*/ 51 w 69"/>
                <a:gd name="T63" fmla="*/ 27 h 73"/>
                <a:gd name="T64" fmla="*/ 19 w 69"/>
                <a:gd name="T65" fmla="*/ 27 h 73"/>
                <a:gd name="T66" fmla="*/ 19 w 69"/>
                <a:gd name="T67" fmla="*/ 2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" h="73">
                  <a:moveTo>
                    <a:pt x="6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0"/>
                    <a:pt x="4" y="73"/>
                    <a:pt x="7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6" y="73"/>
                    <a:pt x="69" y="70"/>
                    <a:pt x="69" y="6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9" y="3"/>
                    <a:pt x="66" y="0"/>
                    <a:pt x="62" y="0"/>
                  </a:cubicBezTo>
                  <a:close/>
                  <a:moveTo>
                    <a:pt x="60" y="64"/>
                  </a:moveTo>
                  <a:cubicBezTo>
                    <a:pt x="10" y="64"/>
                    <a:pt x="10" y="64"/>
                    <a:pt x="10" y="64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60" y="9"/>
                    <a:pt x="60" y="9"/>
                    <a:pt x="60" y="9"/>
                  </a:cubicBezTo>
                  <a:lnTo>
                    <a:pt x="60" y="64"/>
                  </a:lnTo>
                  <a:close/>
                  <a:moveTo>
                    <a:pt x="19" y="32"/>
                  </a:moveTo>
                  <a:cubicBezTo>
                    <a:pt x="51" y="32"/>
                    <a:pt x="51" y="32"/>
                    <a:pt x="51" y="32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19" y="36"/>
                    <a:pt x="19" y="36"/>
                    <a:pt x="19" y="36"/>
                  </a:cubicBezTo>
                  <a:lnTo>
                    <a:pt x="19" y="32"/>
                  </a:lnTo>
                  <a:close/>
                  <a:moveTo>
                    <a:pt x="19" y="41"/>
                  </a:moveTo>
                  <a:cubicBezTo>
                    <a:pt x="51" y="41"/>
                    <a:pt x="51" y="41"/>
                    <a:pt x="51" y="41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19" y="46"/>
                    <a:pt x="19" y="46"/>
                    <a:pt x="19" y="46"/>
                  </a:cubicBezTo>
                  <a:lnTo>
                    <a:pt x="19" y="41"/>
                  </a:lnTo>
                  <a:close/>
                  <a:moveTo>
                    <a:pt x="19" y="5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19" y="55"/>
                    <a:pt x="19" y="55"/>
                    <a:pt x="19" y="55"/>
                  </a:cubicBezTo>
                  <a:lnTo>
                    <a:pt x="19" y="50"/>
                  </a:lnTo>
                  <a:close/>
                  <a:moveTo>
                    <a:pt x="19" y="23"/>
                  </a:moveTo>
                  <a:cubicBezTo>
                    <a:pt x="51" y="23"/>
                    <a:pt x="51" y="23"/>
                    <a:pt x="51" y="23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19" y="27"/>
                    <a:pt x="19" y="27"/>
                    <a:pt x="19" y="27"/>
                  </a:cubicBezTo>
                  <a:lnTo>
                    <a:pt x="19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65" name="Freeform 107"/>
            <p:cNvSpPr>
              <a:spLocks noEditPoints="1"/>
            </p:cNvSpPr>
            <p:nvPr/>
          </p:nvSpPr>
          <p:spPr bwMode="auto">
            <a:xfrm>
              <a:off x="3526" y="1211"/>
              <a:ext cx="93" cy="109"/>
            </a:xfrm>
            <a:custGeom>
              <a:avLst/>
              <a:gdLst>
                <a:gd name="T0" fmla="*/ 54 w 76"/>
                <a:gd name="T1" fmla="*/ 0 h 88"/>
                <a:gd name="T2" fmla="*/ 14 w 76"/>
                <a:gd name="T3" fmla="*/ 28 h 88"/>
                <a:gd name="T4" fmla="*/ 17 w 76"/>
                <a:gd name="T5" fmla="*/ 65 h 88"/>
                <a:gd name="T6" fmla="*/ 49 w 76"/>
                <a:gd name="T7" fmla="*/ 27 h 88"/>
                <a:gd name="T8" fmla="*/ 33 w 76"/>
                <a:gd name="T9" fmla="*/ 74 h 88"/>
                <a:gd name="T10" fmla="*/ 70 w 76"/>
                <a:gd name="T11" fmla="*/ 57 h 88"/>
                <a:gd name="T12" fmla="*/ 54 w 76"/>
                <a:gd name="T13" fmla="*/ 0 h 88"/>
                <a:gd name="T14" fmla="*/ 4 w 76"/>
                <a:gd name="T15" fmla="*/ 78 h 88"/>
                <a:gd name="T16" fmla="*/ 10 w 76"/>
                <a:gd name="T17" fmla="*/ 83 h 88"/>
                <a:gd name="T18" fmla="*/ 47 w 76"/>
                <a:gd name="T19" fmla="*/ 41 h 88"/>
                <a:gd name="T20" fmla="*/ 4 w 76"/>
                <a:gd name="T21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88">
                  <a:moveTo>
                    <a:pt x="54" y="0"/>
                  </a:moveTo>
                  <a:cubicBezTo>
                    <a:pt x="41" y="22"/>
                    <a:pt x="30" y="11"/>
                    <a:pt x="14" y="28"/>
                  </a:cubicBezTo>
                  <a:cubicBezTo>
                    <a:pt x="0" y="42"/>
                    <a:pt x="5" y="59"/>
                    <a:pt x="17" y="65"/>
                  </a:cubicBezTo>
                  <a:cubicBezTo>
                    <a:pt x="28" y="59"/>
                    <a:pt x="40" y="46"/>
                    <a:pt x="49" y="27"/>
                  </a:cubicBezTo>
                  <a:cubicBezTo>
                    <a:pt x="49" y="27"/>
                    <a:pt x="57" y="51"/>
                    <a:pt x="33" y="74"/>
                  </a:cubicBezTo>
                  <a:cubicBezTo>
                    <a:pt x="45" y="88"/>
                    <a:pt x="64" y="79"/>
                    <a:pt x="70" y="57"/>
                  </a:cubicBezTo>
                  <a:cubicBezTo>
                    <a:pt x="76" y="33"/>
                    <a:pt x="60" y="9"/>
                    <a:pt x="54" y="0"/>
                  </a:cubicBezTo>
                  <a:close/>
                  <a:moveTo>
                    <a:pt x="4" y="78"/>
                  </a:moveTo>
                  <a:cubicBezTo>
                    <a:pt x="4" y="78"/>
                    <a:pt x="5" y="83"/>
                    <a:pt x="10" y="83"/>
                  </a:cubicBezTo>
                  <a:cubicBezTo>
                    <a:pt x="15" y="83"/>
                    <a:pt x="36" y="71"/>
                    <a:pt x="47" y="41"/>
                  </a:cubicBezTo>
                  <a:cubicBezTo>
                    <a:pt x="30" y="70"/>
                    <a:pt x="6" y="78"/>
                    <a:pt x="4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66" name="Freeform 108"/>
            <p:cNvSpPr>
              <a:spLocks noEditPoints="1"/>
            </p:cNvSpPr>
            <p:nvPr/>
          </p:nvSpPr>
          <p:spPr bwMode="auto">
            <a:xfrm>
              <a:off x="3406" y="1914"/>
              <a:ext cx="94" cy="95"/>
            </a:xfrm>
            <a:custGeom>
              <a:avLst/>
              <a:gdLst>
                <a:gd name="T0" fmla="*/ 53 w 77"/>
                <a:gd name="T1" fmla="*/ 30 h 77"/>
                <a:gd name="T2" fmla="*/ 25 w 77"/>
                <a:gd name="T3" fmla="*/ 2 h 77"/>
                <a:gd name="T4" fmla="*/ 38 w 77"/>
                <a:gd name="T5" fmla="*/ 0 h 77"/>
                <a:gd name="T6" fmla="*/ 53 w 77"/>
                <a:gd name="T7" fmla="*/ 3 h 77"/>
                <a:gd name="T8" fmla="*/ 53 w 77"/>
                <a:gd name="T9" fmla="*/ 30 h 77"/>
                <a:gd name="T10" fmla="*/ 58 w 77"/>
                <a:gd name="T11" fmla="*/ 53 h 77"/>
                <a:gd name="T12" fmla="*/ 58 w 77"/>
                <a:gd name="T13" fmla="*/ 5 h 77"/>
                <a:gd name="T14" fmla="*/ 77 w 77"/>
                <a:gd name="T15" fmla="*/ 39 h 77"/>
                <a:gd name="T16" fmla="*/ 74 w 77"/>
                <a:gd name="T17" fmla="*/ 53 h 77"/>
                <a:gd name="T18" fmla="*/ 58 w 77"/>
                <a:gd name="T19" fmla="*/ 53 h 77"/>
                <a:gd name="T20" fmla="*/ 24 w 77"/>
                <a:gd name="T21" fmla="*/ 58 h 77"/>
                <a:gd name="T22" fmla="*/ 72 w 77"/>
                <a:gd name="T23" fmla="*/ 58 h 77"/>
                <a:gd name="T24" fmla="*/ 38 w 77"/>
                <a:gd name="T25" fmla="*/ 77 h 77"/>
                <a:gd name="T26" fmla="*/ 24 w 77"/>
                <a:gd name="T27" fmla="*/ 74 h 77"/>
                <a:gd name="T28" fmla="*/ 24 w 77"/>
                <a:gd name="T29" fmla="*/ 58 h 77"/>
                <a:gd name="T30" fmla="*/ 32 w 77"/>
                <a:gd name="T31" fmla="*/ 17 h 77"/>
                <a:gd name="T32" fmla="*/ 1 w 77"/>
                <a:gd name="T33" fmla="*/ 48 h 77"/>
                <a:gd name="T34" fmla="*/ 0 w 77"/>
                <a:gd name="T35" fmla="*/ 39 h 77"/>
                <a:gd name="T36" fmla="*/ 20 w 77"/>
                <a:gd name="T37" fmla="*/ 5 h 77"/>
                <a:gd name="T38" fmla="*/ 32 w 77"/>
                <a:gd name="T39" fmla="*/ 17 h 77"/>
                <a:gd name="T40" fmla="*/ 19 w 77"/>
                <a:gd name="T41" fmla="*/ 38 h 77"/>
                <a:gd name="T42" fmla="*/ 19 w 77"/>
                <a:gd name="T43" fmla="*/ 72 h 77"/>
                <a:gd name="T44" fmla="*/ 3 w 77"/>
                <a:gd name="T45" fmla="*/ 54 h 77"/>
                <a:gd name="T46" fmla="*/ 19 w 77"/>
                <a:gd name="T4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7" h="77">
                  <a:moveTo>
                    <a:pt x="53" y="30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9" y="1"/>
                    <a:pt x="34" y="0"/>
                    <a:pt x="38" y="0"/>
                  </a:cubicBezTo>
                  <a:cubicBezTo>
                    <a:pt x="43" y="0"/>
                    <a:pt x="48" y="1"/>
                    <a:pt x="53" y="3"/>
                  </a:cubicBezTo>
                  <a:lnTo>
                    <a:pt x="53" y="30"/>
                  </a:lnTo>
                  <a:close/>
                  <a:moveTo>
                    <a:pt x="58" y="53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9" y="12"/>
                    <a:pt x="77" y="24"/>
                    <a:pt x="77" y="39"/>
                  </a:cubicBezTo>
                  <a:cubicBezTo>
                    <a:pt x="77" y="44"/>
                    <a:pt x="76" y="48"/>
                    <a:pt x="74" y="53"/>
                  </a:cubicBezTo>
                  <a:lnTo>
                    <a:pt x="58" y="53"/>
                  </a:lnTo>
                  <a:close/>
                  <a:moveTo>
                    <a:pt x="24" y="58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65" y="69"/>
                    <a:pt x="53" y="77"/>
                    <a:pt x="38" y="77"/>
                  </a:cubicBezTo>
                  <a:cubicBezTo>
                    <a:pt x="33" y="77"/>
                    <a:pt x="28" y="76"/>
                    <a:pt x="24" y="74"/>
                  </a:cubicBezTo>
                  <a:lnTo>
                    <a:pt x="24" y="58"/>
                  </a:lnTo>
                  <a:close/>
                  <a:moveTo>
                    <a:pt x="32" y="17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0" y="45"/>
                    <a:pt x="0" y="42"/>
                    <a:pt x="0" y="39"/>
                  </a:cubicBezTo>
                  <a:cubicBezTo>
                    <a:pt x="0" y="24"/>
                    <a:pt x="8" y="11"/>
                    <a:pt x="20" y="5"/>
                  </a:cubicBezTo>
                  <a:lnTo>
                    <a:pt x="32" y="17"/>
                  </a:lnTo>
                  <a:close/>
                  <a:moveTo>
                    <a:pt x="19" y="38"/>
                  </a:moveTo>
                  <a:cubicBezTo>
                    <a:pt x="19" y="72"/>
                    <a:pt x="19" y="72"/>
                    <a:pt x="19" y="72"/>
                  </a:cubicBezTo>
                  <a:cubicBezTo>
                    <a:pt x="12" y="68"/>
                    <a:pt x="6" y="61"/>
                    <a:pt x="3" y="54"/>
                  </a:cubicBez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67" name="Freeform 109"/>
            <p:cNvSpPr>
              <a:spLocks noEditPoints="1"/>
            </p:cNvSpPr>
            <p:nvPr/>
          </p:nvSpPr>
          <p:spPr bwMode="auto">
            <a:xfrm>
              <a:off x="3242" y="2169"/>
              <a:ext cx="89" cy="77"/>
            </a:xfrm>
            <a:custGeom>
              <a:avLst/>
              <a:gdLst>
                <a:gd name="T0" fmla="*/ 18 w 72"/>
                <a:gd name="T1" fmla="*/ 0 h 63"/>
                <a:gd name="T2" fmla="*/ 54 w 72"/>
                <a:gd name="T3" fmla="*/ 0 h 63"/>
                <a:gd name="T4" fmla="*/ 54 w 72"/>
                <a:gd name="T5" fmla="*/ 9 h 63"/>
                <a:gd name="T6" fmla="*/ 18 w 72"/>
                <a:gd name="T7" fmla="*/ 9 h 63"/>
                <a:gd name="T8" fmla="*/ 18 w 72"/>
                <a:gd name="T9" fmla="*/ 0 h 63"/>
                <a:gd name="T10" fmla="*/ 67 w 72"/>
                <a:gd name="T11" fmla="*/ 14 h 63"/>
                <a:gd name="T12" fmla="*/ 4 w 72"/>
                <a:gd name="T13" fmla="*/ 14 h 63"/>
                <a:gd name="T14" fmla="*/ 0 w 72"/>
                <a:gd name="T15" fmla="*/ 18 h 63"/>
                <a:gd name="T16" fmla="*/ 0 w 72"/>
                <a:gd name="T17" fmla="*/ 41 h 63"/>
                <a:gd name="T18" fmla="*/ 4 w 72"/>
                <a:gd name="T19" fmla="*/ 45 h 63"/>
                <a:gd name="T20" fmla="*/ 18 w 72"/>
                <a:gd name="T21" fmla="*/ 45 h 63"/>
                <a:gd name="T22" fmla="*/ 18 w 72"/>
                <a:gd name="T23" fmla="*/ 63 h 63"/>
                <a:gd name="T24" fmla="*/ 54 w 72"/>
                <a:gd name="T25" fmla="*/ 63 h 63"/>
                <a:gd name="T26" fmla="*/ 54 w 72"/>
                <a:gd name="T27" fmla="*/ 45 h 63"/>
                <a:gd name="T28" fmla="*/ 67 w 72"/>
                <a:gd name="T29" fmla="*/ 45 h 63"/>
                <a:gd name="T30" fmla="*/ 72 w 72"/>
                <a:gd name="T31" fmla="*/ 41 h 63"/>
                <a:gd name="T32" fmla="*/ 72 w 72"/>
                <a:gd name="T33" fmla="*/ 18 h 63"/>
                <a:gd name="T34" fmla="*/ 67 w 72"/>
                <a:gd name="T35" fmla="*/ 14 h 63"/>
                <a:gd name="T36" fmla="*/ 49 w 72"/>
                <a:gd name="T37" fmla="*/ 59 h 63"/>
                <a:gd name="T38" fmla="*/ 22 w 72"/>
                <a:gd name="T39" fmla="*/ 59 h 63"/>
                <a:gd name="T40" fmla="*/ 22 w 72"/>
                <a:gd name="T41" fmla="*/ 36 h 63"/>
                <a:gd name="T42" fmla="*/ 49 w 72"/>
                <a:gd name="T43" fmla="*/ 36 h 63"/>
                <a:gd name="T44" fmla="*/ 49 w 72"/>
                <a:gd name="T45" fmla="*/ 59 h 63"/>
                <a:gd name="T46" fmla="*/ 68 w 72"/>
                <a:gd name="T47" fmla="*/ 21 h 63"/>
                <a:gd name="T48" fmla="*/ 65 w 72"/>
                <a:gd name="T49" fmla="*/ 24 h 63"/>
                <a:gd name="T50" fmla="*/ 62 w 72"/>
                <a:gd name="T51" fmla="*/ 21 h 63"/>
                <a:gd name="T52" fmla="*/ 65 w 72"/>
                <a:gd name="T53" fmla="*/ 17 h 63"/>
                <a:gd name="T54" fmla="*/ 68 w 72"/>
                <a:gd name="T55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63">
                  <a:moveTo>
                    <a:pt x="18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18" y="9"/>
                    <a:pt x="18" y="9"/>
                    <a:pt x="18" y="9"/>
                  </a:cubicBezTo>
                  <a:lnTo>
                    <a:pt x="18" y="0"/>
                  </a:lnTo>
                  <a:close/>
                  <a:moveTo>
                    <a:pt x="67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2" y="14"/>
                    <a:pt x="0" y="16"/>
                    <a:pt x="0" y="1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3"/>
                    <a:pt x="2" y="45"/>
                    <a:pt x="4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70" y="45"/>
                    <a:pt x="72" y="43"/>
                    <a:pt x="72" y="41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6"/>
                    <a:pt x="70" y="14"/>
                    <a:pt x="67" y="14"/>
                  </a:cubicBezTo>
                  <a:close/>
                  <a:moveTo>
                    <a:pt x="49" y="59"/>
                  </a:moveTo>
                  <a:cubicBezTo>
                    <a:pt x="22" y="59"/>
                    <a:pt x="22" y="59"/>
                    <a:pt x="22" y="59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49" y="36"/>
                    <a:pt x="49" y="36"/>
                    <a:pt x="49" y="36"/>
                  </a:cubicBezTo>
                  <a:lnTo>
                    <a:pt x="49" y="59"/>
                  </a:lnTo>
                  <a:close/>
                  <a:moveTo>
                    <a:pt x="68" y="21"/>
                  </a:moveTo>
                  <a:cubicBezTo>
                    <a:pt x="68" y="22"/>
                    <a:pt x="67" y="24"/>
                    <a:pt x="65" y="24"/>
                  </a:cubicBezTo>
                  <a:cubicBezTo>
                    <a:pt x="63" y="24"/>
                    <a:pt x="62" y="22"/>
                    <a:pt x="62" y="21"/>
                  </a:cubicBezTo>
                  <a:cubicBezTo>
                    <a:pt x="62" y="19"/>
                    <a:pt x="63" y="17"/>
                    <a:pt x="65" y="17"/>
                  </a:cubicBezTo>
                  <a:cubicBezTo>
                    <a:pt x="67" y="17"/>
                    <a:pt x="68" y="19"/>
                    <a:pt x="6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68" name="Freeform 110"/>
            <p:cNvSpPr>
              <a:spLocks noEditPoints="1"/>
            </p:cNvSpPr>
            <p:nvPr/>
          </p:nvSpPr>
          <p:spPr bwMode="auto">
            <a:xfrm>
              <a:off x="3377" y="2097"/>
              <a:ext cx="89" cy="89"/>
            </a:xfrm>
            <a:custGeom>
              <a:avLst/>
              <a:gdLst>
                <a:gd name="T0" fmla="*/ 13 w 72"/>
                <a:gd name="T1" fmla="*/ 36 h 72"/>
                <a:gd name="T2" fmla="*/ 13 w 72"/>
                <a:gd name="T3" fmla="*/ 33 h 72"/>
                <a:gd name="T4" fmla="*/ 1 w 72"/>
                <a:gd name="T5" fmla="*/ 29 h 72"/>
                <a:gd name="T6" fmla="*/ 0 w 72"/>
                <a:gd name="T7" fmla="*/ 36 h 72"/>
                <a:gd name="T8" fmla="*/ 11 w 72"/>
                <a:gd name="T9" fmla="*/ 62 h 72"/>
                <a:gd name="T10" fmla="*/ 19 w 72"/>
                <a:gd name="T11" fmla="*/ 51 h 72"/>
                <a:gd name="T12" fmla="*/ 13 w 72"/>
                <a:gd name="T13" fmla="*/ 36 h 72"/>
                <a:gd name="T14" fmla="*/ 58 w 72"/>
                <a:gd name="T15" fmla="*/ 36 h 72"/>
                <a:gd name="T16" fmla="*/ 52 w 72"/>
                <a:gd name="T17" fmla="*/ 51 h 72"/>
                <a:gd name="T18" fmla="*/ 60 w 72"/>
                <a:gd name="T19" fmla="*/ 62 h 72"/>
                <a:gd name="T20" fmla="*/ 72 w 72"/>
                <a:gd name="T21" fmla="*/ 36 h 72"/>
                <a:gd name="T22" fmla="*/ 71 w 72"/>
                <a:gd name="T23" fmla="*/ 29 h 72"/>
                <a:gd name="T24" fmla="*/ 58 w 72"/>
                <a:gd name="T25" fmla="*/ 33 h 72"/>
                <a:gd name="T26" fmla="*/ 58 w 72"/>
                <a:gd name="T27" fmla="*/ 36 h 72"/>
                <a:gd name="T28" fmla="*/ 40 w 72"/>
                <a:gd name="T29" fmla="*/ 14 h 72"/>
                <a:gd name="T30" fmla="*/ 55 w 72"/>
                <a:gd name="T31" fmla="*/ 25 h 72"/>
                <a:gd name="T32" fmla="*/ 68 w 72"/>
                <a:gd name="T33" fmla="*/ 21 h 72"/>
                <a:gd name="T34" fmla="*/ 40 w 72"/>
                <a:gd name="T35" fmla="*/ 0 h 72"/>
                <a:gd name="T36" fmla="*/ 40 w 72"/>
                <a:gd name="T37" fmla="*/ 14 h 72"/>
                <a:gd name="T38" fmla="*/ 16 w 72"/>
                <a:gd name="T39" fmla="*/ 25 h 72"/>
                <a:gd name="T40" fmla="*/ 31 w 72"/>
                <a:gd name="T41" fmla="*/ 14 h 72"/>
                <a:gd name="T42" fmla="*/ 31 w 72"/>
                <a:gd name="T43" fmla="*/ 0 h 72"/>
                <a:gd name="T44" fmla="*/ 3 w 72"/>
                <a:gd name="T45" fmla="*/ 21 h 72"/>
                <a:gd name="T46" fmla="*/ 16 w 72"/>
                <a:gd name="T47" fmla="*/ 25 h 72"/>
                <a:gd name="T48" fmla="*/ 45 w 72"/>
                <a:gd name="T49" fmla="*/ 56 h 72"/>
                <a:gd name="T50" fmla="*/ 36 w 72"/>
                <a:gd name="T51" fmla="*/ 58 h 72"/>
                <a:gd name="T52" fmla="*/ 26 w 72"/>
                <a:gd name="T53" fmla="*/ 56 h 72"/>
                <a:gd name="T54" fmla="*/ 18 w 72"/>
                <a:gd name="T55" fmla="*/ 67 h 72"/>
                <a:gd name="T56" fmla="*/ 36 w 72"/>
                <a:gd name="T57" fmla="*/ 72 h 72"/>
                <a:gd name="T58" fmla="*/ 53 w 72"/>
                <a:gd name="T59" fmla="*/ 67 h 72"/>
                <a:gd name="T60" fmla="*/ 45 w 72"/>
                <a:gd name="T61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72">
                  <a:moveTo>
                    <a:pt x="13" y="36"/>
                  </a:moveTo>
                  <a:cubicBezTo>
                    <a:pt x="13" y="35"/>
                    <a:pt x="13" y="34"/>
                    <a:pt x="13" y="33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1"/>
                    <a:pt x="0" y="34"/>
                    <a:pt x="0" y="36"/>
                  </a:cubicBezTo>
                  <a:cubicBezTo>
                    <a:pt x="0" y="46"/>
                    <a:pt x="4" y="55"/>
                    <a:pt x="11" y="62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7"/>
                    <a:pt x="13" y="42"/>
                    <a:pt x="13" y="36"/>
                  </a:cubicBezTo>
                  <a:close/>
                  <a:moveTo>
                    <a:pt x="58" y="36"/>
                  </a:moveTo>
                  <a:cubicBezTo>
                    <a:pt x="58" y="42"/>
                    <a:pt x="56" y="47"/>
                    <a:pt x="52" y="51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7" y="55"/>
                    <a:pt x="72" y="46"/>
                    <a:pt x="72" y="36"/>
                  </a:cubicBezTo>
                  <a:cubicBezTo>
                    <a:pt x="72" y="34"/>
                    <a:pt x="71" y="31"/>
                    <a:pt x="71" y="29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4"/>
                    <a:pt x="58" y="35"/>
                    <a:pt x="58" y="36"/>
                  </a:cubicBezTo>
                  <a:close/>
                  <a:moveTo>
                    <a:pt x="40" y="14"/>
                  </a:moveTo>
                  <a:cubicBezTo>
                    <a:pt x="47" y="15"/>
                    <a:pt x="52" y="19"/>
                    <a:pt x="55" y="25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3" y="10"/>
                    <a:pt x="53" y="2"/>
                    <a:pt x="40" y="0"/>
                  </a:cubicBezTo>
                  <a:lnTo>
                    <a:pt x="40" y="14"/>
                  </a:lnTo>
                  <a:close/>
                  <a:moveTo>
                    <a:pt x="16" y="25"/>
                  </a:moveTo>
                  <a:cubicBezTo>
                    <a:pt x="19" y="19"/>
                    <a:pt x="25" y="15"/>
                    <a:pt x="31" y="1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9" y="2"/>
                    <a:pt x="8" y="10"/>
                    <a:pt x="3" y="21"/>
                  </a:cubicBezTo>
                  <a:lnTo>
                    <a:pt x="16" y="25"/>
                  </a:lnTo>
                  <a:close/>
                  <a:moveTo>
                    <a:pt x="45" y="56"/>
                  </a:moveTo>
                  <a:cubicBezTo>
                    <a:pt x="42" y="58"/>
                    <a:pt x="39" y="58"/>
                    <a:pt x="36" y="58"/>
                  </a:cubicBezTo>
                  <a:cubicBezTo>
                    <a:pt x="32" y="58"/>
                    <a:pt x="29" y="58"/>
                    <a:pt x="26" y="56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24" y="70"/>
                    <a:pt x="30" y="72"/>
                    <a:pt x="36" y="72"/>
                  </a:cubicBezTo>
                  <a:cubicBezTo>
                    <a:pt x="42" y="72"/>
                    <a:pt x="48" y="70"/>
                    <a:pt x="53" y="67"/>
                  </a:cubicBezTo>
                  <a:lnTo>
                    <a:pt x="45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69" name="Freeform 111"/>
            <p:cNvSpPr>
              <a:spLocks noEditPoints="1"/>
            </p:cNvSpPr>
            <p:nvPr/>
          </p:nvSpPr>
          <p:spPr bwMode="auto">
            <a:xfrm>
              <a:off x="3557" y="1037"/>
              <a:ext cx="85" cy="85"/>
            </a:xfrm>
            <a:custGeom>
              <a:avLst/>
              <a:gdLst>
                <a:gd name="T0" fmla="*/ 35 w 69"/>
                <a:gd name="T1" fmla="*/ 0 h 69"/>
                <a:gd name="T2" fmla="*/ 0 w 69"/>
                <a:gd name="T3" fmla="*/ 34 h 69"/>
                <a:gd name="T4" fmla="*/ 35 w 69"/>
                <a:gd name="T5" fmla="*/ 69 h 69"/>
                <a:gd name="T6" fmla="*/ 69 w 69"/>
                <a:gd name="T7" fmla="*/ 34 h 69"/>
                <a:gd name="T8" fmla="*/ 35 w 69"/>
                <a:gd name="T9" fmla="*/ 0 h 69"/>
                <a:gd name="T10" fmla="*/ 35 w 69"/>
                <a:gd name="T11" fmla="*/ 62 h 69"/>
                <a:gd name="T12" fmla="*/ 7 w 69"/>
                <a:gd name="T13" fmla="*/ 34 h 69"/>
                <a:gd name="T14" fmla="*/ 35 w 69"/>
                <a:gd name="T15" fmla="*/ 7 h 69"/>
                <a:gd name="T16" fmla="*/ 62 w 69"/>
                <a:gd name="T17" fmla="*/ 34 h 69"/>
                <a:gd name="T18" fmla="*/ 35 w 69"/>
                <a:gd name="T19" fmla="*/ 62 h 69"/>
                <a:gd name="T20" fmla="*/ 22 w 69"/>
                <a:gd name="T21" fmla="*/ 24 h 69"/>
                <a:gd name="T22" fmla="*/ 37 w 69"/>
                <a:gd name="T23" fmla="*/ 34 h 69"/>
                <a:gd name="T24" fmla="*/ 22 w 69"/>
                <a:gd name="T25" fmla="*/ 45 h 69"/>
                <a:gd name="T26" fmla="*/ 22 w 69"/>
                <a:gd name="T27" fmla="*/ 24 h 69"/>
                <a:gd name="T28" fmla="*/ 39 w 69"/>
                <a:gd name="T29" fmla="*/ 24 h 69"/>
                <a:gd name="T30" fmla="*/ 54 w 69"/>
                <a:gd name="T31" fmla="*/ 34 h 69"/>
                <a:gd name="T32" fmla="*/ 39 w 69"/>
                <a:gd name="T33" fmla="*/ 45 h 69"/>
                <a:gd name="T34" fmla="*/ 39 w 69"/>
                <a:gd name="T35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69">
                  <a:moveTo>
                    <a:pt x="35" y="0"/>
                  </a:moveTo>
                  <a:cubicBezTo>
                    <a:pt x="16" y="0"/>
                    <a:pt x="0" y="16"/>
                    <a:pt x="0" y="34"/>
                  </a:cubicBezTo>
                  <a:cubicBezTo>
                    <a:pt x="0" y="53"/>
                    <a:pt x="16" y="69"/>
                    <a:pt x="35" y="69"/>
                  </a:cubicBezTo>
                  <a:cubicBezTo>
                    <a:pt x="53" y="69"/>
                    <a:pt x="69" y="53"/>
                    <a:pt x="69" y="34"/>
                  </a:cubicBezTo>
                  <a:cubicBezTo>
                    <a:pt x="69" y="16"/>
                    <a:pt x="53" y="0"/>
                    <a:pt x="35" y="0"/>
                  </a:cubicBezTo>
                  <a:close/>
                  <a:moveTo>
                    <a:pt x="35" y="62"/>
                  </a:moveTo>
                  <a:cubicBezTo>
                    <a:pt x="19" y="62"/>
                    <a:pt x="7" y="50"/>
                    <a:pt x="7" y="34"/>
                  </a:cubicBezTo>
                  <a:cubicBezTo>
                    <a:pt x="7" y="19"/>
                    <a:pt x="19" y="7"/>
                    <a:pt x="35" y="7"/>
                  </a:cubicBezTo>
                  <a:cubicBezTo>
                    <a:pt x="50" y="7"/>
                    <a:pt x="62" y="19"/>
                    <a:pt x="62" y="34"/>
                  </a:cubicBezTo>
                  <a:cubicBezTo>
                    <a:pt x="62" y="50"/>
                    <a:pt x="50" y="62"/>
                    <a:pt x="35" y="62"/>
                  </a:cubicBezTo>
                  <a:close/>
                  <a:moveTo>
                    <a:pt x="22" y="24"/>
                  </a:moveTo>
                  <a:cubicBezTo>
                    <a:pt x="37" y="34"/>
                    <a:pt x="37" y="34"/>
                    <a:pt x="37" y="34"/>
                  </a:cubicBezTo>
                  <a:cubicBezTo>
                    <a:pt x="22" y="45"/>
                    <a:pt x="22" y="45"/>
                    <a:pt x="22" y="45"/>
                  </a:cubicBezTo>
                  <a:lnTo>
                    <a:pt x="22" y="24"/>
                  </a:lnTo>
                  <a:close/>
                  <a:moveTo>
                    <a:pt x="39" y="24"/>
                  </a:moveTo>
                  <a:cubicBezTo>
                    <a:pt x="54" y="34"/>
                    <a:pt x="54" y="34"/>
                    <a:pt x="54" y="34"/>
                  </a:cubicBezTo>
                  <a:cubicBezTo>
                    <a:pt x="39" y="45"/>
                    <a:pt x="39" y="45"/>
                    <a:pt x="39" y="45"/>
                  </a:cubicBezTo>
                  <a:lnTo>
                    <a:pt x="3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70" name="Freeform 112"/>
            <p:cNvSpPr>
              <a:spLocks/>
            </p:cNvSpPr>
            <p:nvPr/>
          </p:nvSpPr>
          <p:spPr bwMode="auto">
            <a:xfrm>
              <a:off x="3274" y="1807"/>
              <a:ext cx="94" cy="97"/>
            </a:xfrm>
            <a:custGeom>
              <a:avLst/>
              <a:gdLst>
                <a:gd name="T0" fmla="*/ 44 w 94"/>
                <a:gd name="T1" fmla="*/ 97 h 97"/>
                <a:gd name="T2" fmla="*/ 44 w 94"/>
                <a:gd name="T3" fmla="*/ 53 h 97"/>
                <a:gd name="T4" fmla="*/ 0 w 94"/>
                <a:gd name="T5" fmla="*/ 97 h 97"/>
                <a:gd name="T6" fmla="*/ 0 w 94"/>
                <a:gd name="T7" fmla="*/ 0 h 97"/>
                <a:gd name="T8" fmla="*/ 44 w 94"/>
                <a:gd name="T9" fmla="*/ 45 h 97"/>
                <a:gd name="T10" fmla="*/ 44 w 94"/>
                <a:gd name="T11" fmla="*/ 0 h 97"/>
                <a:gd name="T12" fmla="*/ 94 w 94"/>
                <a:gd name="T13" fmla="*/ 49 h 97"/>
                <a:gd name="T14" fmla="*/ 44 w 94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7">
                  <a:moveTo>
                    <a:pt x="44" y="97"/>
                  </a:moveTo>
                  <a:lnTo>
                    <a:pt x="44" y="53"/>
                  </a:lnTo>
                  <a:lnTo>
                    <a:pt x="0" y="97"/>
                  </a:lnTo>
                  <a:lnTo>
                    <a:pt x="0" y="0"/>
                  </a:lnTo>
                  <a:lnTo>
                    <a:pt x="44" y="45"/>
                  </a:lnTo>
                  <a:lnTo>
                    <a:pt x="44" y="0"/>
                  </a:lnTo>
                  <a:lnTo>
                    <a:pt x="94" y="49"/>
                  </a:lnTo>
                  <a:lnTo>
                    <a:pt x="4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71" name="Freeform 113"/>
            <p:cNvSpPr>
              <a:spLocks noEditPoints="1"/>
            </p:cNvSpPr>
            <p:nvPr/>
          </p:nvSpPr>
          <p:spPr bwMode="auto">
            <a:xfrm>
              <a:off x="3364" y="1468"/>
              <a:ext cx="98" cy="99"/>
            </a:xfrm>
            <a:custGeom>
              <a:avLst/>
              <a:gdLst>
                <a:gd name="T0" fmla="*/ 0 w 98"/>
                <a:gd name="T1" fmla="*/ 99 h 99"/>
                <a:gd name="T2" fmla="*/ 49 w 98"/>
                <a:gd name="T3" fmla="*/ 99 h 99"/>
                <a:gd name="T4" fmla="*/ 49 w 98"/>
                <a:gd name="T5" fmla="*/ 0 h 99"/>
                <a:gd name="T6" fmla="*/ 0 w 98"/>
                <a:gd name="T7" fmla="*/ 0 h 99"/>
                <a:gd name="T8" fmla="*/ 0 w 98"/>
                <a:gd name="T9" fmla="*/ 99 h 99"/>
                <a:gd name="T10" fmla="*/ 31 w 98"/>
                <a:gd name="T11" fmla="*/ 13 h 99"/>
                <a:gd name="T12" fmla="*/ 43 w 98"/>
                <a:gd name="T13" fmla="*/ 13 h 99"/>
                <a:gd name="T14" fmla="*/ 43 w 98"/>
                <a:gd name="T15" fmla="*/ 25 h 99"/>
                <a:gd name="T16" fmla="*/ 31 w 98"/>
                <a:gd name="T17" fmla="*/ 25 h 99"/>
                <a:gd name="T18" fmla="*/ 31 w 98"/>
                <a:gd name="T19" fmla="*/ 13 h 99"/>
                <a:gd name="T20" fmla="*/ 31 w 98"/>
                <a:gd name="T21" fmla="*/ 37 h 99"/>
                <a:gd name="T22" fmla="*/ 43 w 98"/>
                <a:gd name="T23" fmla="*/ 37 h 99"/>
                <a:gd name="T24" fmla="*/ 43 w 98"/>
                <a:gd name="T25" fmla="*/ 49 h 99"/>
                <a:gd name="T26" fmla="*/ 31 w 98"/>
                <a:gd name="T27" fmla="*/ 49 h 99"/>
                <a:gd name="T28" fmla="*/ 31 w 98"/>
                <a:gd name="T29" fmla="*/ 37 h 99"/>
                <a:gd name="T30" fmla="*/ 31 w 98"/>
                <a:gd name="T31" fmla="*/ 62 h 99"/>
                <a:gd name="T32" fmla="*/ 43 w 98"/>
                <a:gd name="T33" fmla="*/ 62 h 99"/>
                <a:gd name="T34" fmla="*/ 43 w 98"/>
                <a:gd name="T35" fmla="*/ 74 h 99"/>
                <a:gd name="T36" fmla="*/ 31 w 98"/>
                <a:gd name="T37" fmla="*/ 74 h 99"/>
                <a:gd name="T38" fmla="*/ 31 w 98"/>
                <a:gd name="T39" fmla="*/ 62 h 99"/>
                <a:gd name="T40" fmla="*/ 6 w 98"/>
                <a:gd name="T41" fmla="*/ 13 h 99"/>
                <a:gd name="T42" fmla="*/ 18 w 98"/>
                <a:gd name="T43" fmla="*/ 13 h 99"/>
                <a:gd name="T44" fmla="*/ 18 w 98"/>
                <a:gd name="T45" fmla="*/ 25 h 99"/>
                <a:gd name="T46" fmla="*/ 6 w 98"/>
                <a:gd name="T47" fmla="*/ 25 h 99"/>
                <a:gd name="T48" fmla="*/ 6 w 98"/>
                <a:gd name="T49" fmla="*/ 13 h 99"/>
                <a:gd name="T50" fmla="*/ 6 w 98"/>
                <a:gd name="T51" fmla="*/ 37 h 99"/>
                <a:gd name="T52" fmla="*/ 18 w 98"/>
                <a:gd name="T53" fmla="*/ 37 h 99"/>
                <a:gd name="T54" fmla="*/ 18 w 98"/>
                <a:gd name="T55" fmla="*/ 49 h 99"/>
                <a:gd name="T56" fmla="*/ 6 w 98"/>
                <a:gd name="T57" fmla="*/ 49 h 99"/>
                <a:gd name="T58" fmla="*/ 6 w 98"/>
                <a:gd name="T59" fmla="*/ 37 h 99"/>
                <a:gd name="T60" fmla="*/ 6 w 98"/>
                <a:gd name="T61" fmla="*/ 62 h 99"/>
                <a:gd name="T62" fmla="*/ 18 w 98"/>
                <a:gd name="T63" fmla="*/ 62 h 99"/>
                <a:gd name="T64" fmla="*/ 18 w 98"/>
                <a:gd name="T65" fmla="*/ 74 h 99"/>
                <a:gd name="T66" fmla="*/ 6 w 98"/>
                <a:gd name="T67" fmla="*/ 74 h 99"/>
                <a:gd name="T68" fmla="*/ 6 w 98"/>
                <a:gd name="T69" fmla="*/ 62 h 99"/>
                <a:gd name="T70" fmla="*/ 55 w 98"/>
                <a:gd name="T71" fmla="*/ 31 h 99"/>
                <a:gd name="T72" fmla="*/ 98 w 98"/>
                <a:gd name="T73" fmla="*/ 31 h 99"/>
                <a:gd name="T74" fmla="*/ 98 w 98"/>
                <a:gd name="T75" fmla="*/ 37 h 99"/>
                <a:gd name="T76" fmla="*/ 55 w 98"/>
                <a:gd name="T77" fmla="*/ 37 h 99"/>
                <a:gd name="T78" fmla="*/ 55 w 98"/>
                <a:gd name="T79" fmla="*/ 31 h 99"/>
                <a:gd name="T80" fmla="*/ 55 w 98"/>
                <a:gd name="T81" fmla="*/ 99 h 99"/>
                <a:gd name="T82" fmla="*/ 67 w 98"/>
                <a:gd name="T83" fmla="*/ 99 h 99"/>
                <a:gd name="T84" fmla="*/ 67 w 98"/>
                <a:gd name="T85" fmla="*/ 74 h 99"/>
                <a:gd name="T86" fmla="*/ 86 w 98"/>
                <a:gd name="T87" fmla="*/ 74 h 99"/>
                <a:gd name="T88" fmla="*/ 86 w 98"/>
                <a:gd name="T89" fmla="*/ 99 h 99"/>
                <a:gd name="T90" fmla="*/ 98 w 98"/>
                <a:gd name="T91" fmla="*/ 99 h 99"/>
                <a:gd name="T92" fmla="*/ 98 w 98"/>
                <a:gd name="T93" fmla="*/ 43 h 99"/>
                <a:gd name="T94" fmla="*/ 55 w 98"/>
                <a:gd name="T95" fmla="*/ 43 h 99"/>
                <a:gd name="T96" fmla="*/ 55 w 98"/>
                <a:gd name="T9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99">
                  <a:moveTo>
                    <a:pt x="0" y="99"/>
                  </a:moveTo>
                  <a:lnTo>
                    <a:pt x="49" y="99"/>
                  </a:lnTo>
                  <a:lnTo>
                    <a:pt x="49" y="0"/>
                  </a:lnTo>
                  <a:lnTo>
                    <a:pt x="0" y="0"/>
                  </a:lnTo>
                  <a:lnTo>
                    <a:pt x="0" y="99"/>
                  </a:lnTo>
                  <a:close/>
                  <a:moveTo>
                    <a:pt x="31" y="13"/>
                  </a:moveTo>
                  <a:lnTo>
                    <a:pt x="43" y="13"/>
                  </a:lnTo>
                  <a:lnTo>
                    <a:pt x="43" y="25"/>
                  </a:lnTo>
                  <a:lnTo>
                    <a:pt x="31" y="25"/>
                  </a:lnTo>
                  <a:lnTo>
                    <a:pt x="31" y="13"/>
                  </a:lnTo>
                  <a:close/>
                  <a:moveTo>
                    <a:pt x="31" y="37"/>
                  </a:moveTo>
                  <a:lnTo>
                    <a:pt x="43" y="37"/>
                  </a:lnTo>
                  <a:lnTo>
                    <a:pt x="43" y="49"/>
                  </a:lnTo>
                  <a:lnTo>
                    <a:pt x="31" y="49"/>
                  </a:lnTo>
                  <a:lnTo>
                    <a:pt x="31" y="37"/>
                  </a:lnTo>
                  <a:close/>
                  <a:moveTo>
                    <a:pt x="31" y="62"/>
                  </a:moveTo>
                  <a:lnTo>
                    <a:pt x="43" y="62"/>
                  </a:lnTo>
                  <a:lnTo>
                    <a:pt x="43" y="74"/>
                  </a:lnTo>
                  <a:lnTo>
                    <a:pt x="31" y="74"/>
                  </a:lnTo>
                  <a:lnTo>
                    <a:pt x="31" y="62"/>
                  </a:lnTo>
                  <a:close/>
                  <a:moveTo>
                    <a:pt x="6" y="13"/>
                  </a:moveTo>
                  <a:lnTo>
                    <a:pt x="18" y="13"/>
                  </a:lnTo>
                  <a:lnTo>
                    <a:pt x="18" y="25"/>
                  </a:lnTo>
                  <a:lnTo>
                    <a:pt x="6" y="25"/>
                  </a:lnTo>
                  <a:lnTo>
                    <a:pt x="6" y="13"/>
                  </a:lnTo>
                  <a:close/>
                  <a:moveTo>
                    <a:pt x="6" y="37"/>
                  </a:moveTo>
                  <a:lnTo>
                    <a:pt x="18" y="37"/>
                  </a:lnTo>
                  <a:lnTo>
                    <a:pt x="18" y="49"/>
                  </a:lnTo>
                  <a:lnTo>
                    <a:pt x="6" y="49"/>
                  </a:lnTo>
                  <a:lnTo>
                    <a:pt x="6" y="37"/>
                  </a:lnTo>
                  <a:close/>
                  <a:moveTo>
                    <a:pt x="6" y="62"/>
                  </a:moveTo>
                  <a:lnTo>
                    <a:pt x="18" y="62"/>
                  </a:lnTo>
                  <a:lnTo>
                    <a:pt x="18" y="74"/>
                  </a:lnTo>
                  <a:lnTo>
                    <a:pt x="6" y="74"/>
                  </a:lnTo>
                  <a:lnTo>
                    <a:pt x="6" y="62"/>
                  </a:lnTo>
                  <a:close/>
                  <a:moveTo>
                    <a:pt x="55" y="31"/>
                  </a:moveTo>
                  <a:lnTo>
                    <a:pt x="98" y="31"/>
                  </a:lnTo>
                  <a:lnTo>
                    <a:pt x="98" y="37"/>
                  </a:lnTo>
                  <a:lnTo>
                    <a:pt x="55" y="37"/>
                  </a:lnTo>
                  <a:lnTo>
                    <a:pt x="55" y="31"/>
                  </a:lnTo>
                  <a:close/>
                  <a:moveTo>
                    <a:pt x="55" y="99"/>
                  </a:moveTo>
                  <a:lnTo>
                    <a:pt x="67" y="99"/>
                  </a:lnTo>
                  <a:lnTo>
                    <a:pt x="67" y="74"/>
                  </a:lnTo>
                  <a:lnTo>
                    <a:pt x="86" y="74"/>
                  </a:lnTo>
                  <a:lnTo>
                    <a:pt x="86" y="99"/>
                  </a:lnTo>
                  <a:lnTo>
                    <a:pt x="98" y="99"/>
                  </a:lnTo>
                  <a:lnTo>
                    <a:pt x="98" y="43"/>
                  </a:lnTo>
                  <a:lnTo>
                    <a:pt x="55" y="43"/>
                  </a:lnTo>
                  <a:lnTo>
                    <a:pt x="55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72" name="Freeform 114"/>
            <p:cNvSpPr>
              <a:spLocks noEditPoints="1"/>
            </p:cNvSpPr>
            <p:nvPr/>
          </p:nvSpPr>
          <p:spPr bwMode="auto">
            <a:xfrm>
              <a:off x="3407" y="1634"/>
              <a:ext cx="56" cy="59"/>
            </a:xfrm>
            <a:custGeom>
              <a:avLst/>
              <a:gdLst>
                <a:gd name="T0" fmla="*/ 43 w 46"/>
                <a:gd name="T1" fmla="*/ 28 h 48"/>
                <a:gd name="T2" fmla="*/ 46 w 46"/>
                <a:gd name="T3" fmla="*/ 16 h 48"/>
                <a:gd name="T4" fmla="*/ 41 w 46"/>
                <a:gd name="T5" fmla="*/ 8 h 48"/>
                <a:gd name="T6" fmla="*/ 37 w 46"/>
                <a:gd name="T7" fmla="*/ 9 h 48"/>
                <a:gd name="T8" fmla="*/ 28 w 46"/>
                <a:gd name="T9" fmla="*/ 0 h 48"/>
                <a:gd name="T10" fmla="*/ 18 w 46"/>
                <a:gd name="T11" fmla="*/ 0 h 48"/>
                <a:gd name="T12" fmla="*/ 17 w 46"/>
                <a:gd name="T13" fmla="*/ 4 h 48"/>
                <a:gd name="T14" fmla="*/ 4 w 46"/>
                <a:gd name="T15" fmla="*/ 8 h 48"/>
                <a:gd name="T16" fmla="*/ 0 w 46"/>
                <a:gd name="T17" fmla="*/ 16 h 48"/>
                <a:gd name="T18" fmla="*/ 3 w 46"/>
                <a:gd name="T19" fmla="*/ 19 h 48"/>
                <a:gd name="T20" fmla="*/ 0 w 46"/>
                <a:gd name="T21" fmla="*/ 32 h 48"/>
                <a:gd name="T22" fmla="*/ 4 w 46"/>
                <a:gd name="T23" fmla="*/ 40 h 48"/>
                <a:gd name="T24" fmla="*/ 9 w 46"/>
                <a:gd name="T25" fmla="*/ 39 h 48"/>
                <a:gd name="T26" fmla="*/ 18 w 46"/>
                <a:gd name="T27" fmla="*/ 48 h 48"/>
                <a:gd name="T28" fmla="*/ 28 w 46"/>
                <a:gd name="T29" fmla="*/ 48 h 48"/>
                <a:gd name="T30" fmla="*/ 29 w 46"/>
                <a:gd name="T31" fmla="*/ 43 h 48"/>
                <a:gd name="T32" fmla="*/ 41 w 46"/>
                <a:gd name="T33" fmla="*/ 40 h 48"/>
                <a:gd name="T34" fmla="*/ 46 w 46"/>
                <a:gd name="T35" fmla="*/ 32 h 48"/>
                <a:gd name="T36" fmla="*/ 43 w 46"/>
                <a:gd name="T37" fmla="*/ 28 h 48"/>
                <a:gd name="T38" fmla="*/ 23 w 46"/>
                <a:gd name="T39" fmla="*/ 34 h 48"/>
                <a:gd name="T40" fmla="*/ 13 w 46"/>
                <a:gd name="T41" fmla="*/ 24 h 48"/>
                <a:gd name="T42" fmla="*/ 23 w 46"/>
                <a:gd name="T43" fmla="*/ 14 h 48"/>
                <a:gd name="T44" fmla="*/ 33 w 46"/>
                <a:gd name="T45" fmla="*/ 24 h 48"/>
                <a:gd name="T46" fmla="*/ 23 w 46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" h="48">
                  <a:moveTo>
                    <a:pt x="43" y="28"/>
                  </a:moveTo>
                  <a:cubicBezTo>
                    <a:pt x="40" y="24"/>
                    <a:pt x="42" y="18"/>
                    <a:pt x="46" y="16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8"/>
                    <a:pt x="39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3"/>
                    <a:pt x="17" y="4"/>
                  </a:cubicBezTo>
                  <a:cubicBezTo>
                    <a:pt x="14" y="9"/>
                    <a:pt x="9" y="10"/>
                    <a:pt x="4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6" y="24"/>
                    <a:pt x="4" y="29"/>
                    <a:pt x="0" y="3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39"/>
                    <a:pt x="7" y="39"/>
                    <a:pt x="9" y="39"/>
                  </a:cubicBezTo>
                  <a:cubicBezTo>
                    <a:pt x="14" y="39"/>
                    <a:pt x="18" y="43"/>
                    <a:pt x="1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6"/>
                    <a:pt x="28" y="45"/>
                    <a:pt x="29" y="43"/>
                  </a:cubicBezTo>
                  <a:cubicBezTo>
                    <a:pt x="31" y="39"/>
                    <a:pt x="37" y="38"/>
                    <a:pt x="41" y="40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1"/>
                    <a:pt x="44" y="30"/>
                    <a:pt x="43" y="28"/>
                  </a:cubicBezTo>
                  <a:close/>
                  <a:moveTo>
                    <a:pt x="23" y="34"/>
                  </a:moveTo>
                  <a:cubicBezTo>
                    <a:pt x="18" y="34"/>
                    <a:pt x="13" y="29"/>
                    <a:pt x="13" y="24"/>
                  </a:cubicBez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73" name="Freeform 115"/>
            <p:cNvSpPr>
              <a:spLocks noEditPoints="1"/>
            </p:cNvSpPr>
            <p:nvPr/>
          </p:nvSpPr>
          <p:spPr bwMode="auto">
            <a:xfrm>
              <a:off x="3217" y="1628"/>
              <a:ext cx="90" cy="102"/>
            </a:xfrm>
            <a:custGeom>
              <a:avLst/>
              <a:gdLst>
                <a:gd name="T0" fmla="*/ 58 w 74"/>
                <a:gd name="T1" fmla="*/ 25 h 83"/>
                <a:gd name="T2" fmla="*/ 62 w 74"/>
                <a:gd name="T3" fmla="*/ 21 h 83"/>
                <a:gd name="T4" fmla="*/ 68 w 74"/>
                <a:gd name="T5" fmla="*/ 12 h 83"/>
                <a:gd name="T6" fmla="*/ 65 w 74"/>
                <a:gd name="T7" fmla="*/ 2 h 83"/>
                <a:gd name="T8" fmla="*/ 58 w 74"/>
                <a:gd name="T9" fmla="*/ 0 h 83"/>
                <a:gd name="T10" fmla="*/ 46 w 74"/>
                <a:gd name="T11" fmla="*/ 5 h 83"/>
                <a:gd name="T12" fmla="*/ 36 w 74"/>
                <a:gd name="T13" fmla="*/ 23 h 83"/>
                <a:gd name="T14" fmla="*/ 27 w 74"/>
                <a:gd name="T15" fmla="*/ 6 h 83"/>
                <a:gd name="T16" fmla="*/ 18 w 74"/>
                <a:gd name="T17" fmla="*/ 2 h 83"/>
                <a:gd name="T18" fmla="*/ 11 w 74"/>
                <a:gd name="T19" fmla="*/ 5 h 83"/>
                <a:gd name="T20" fmla="*/ 12 w 74"/>
                <a:gd name="T21" fmla="*/ 21 h 83"/>
                <a:gd name="T22" fmla="*/ 18 w 74"/>
                <a:gd name="T23" fmla="*/ 25 h 83"/>
                <a:gd name="T24" fmla="*/ 0 w 74"/>
                <a:gd name="T25" fmla="*/ 25 h 83"/>
                <a:gd name="T26" fmla="*/ 0 w 74"/>
                <a:gd name="T27" fmla="*/ 46 h 83"/>
                <a:gd name="T28" fmla="*/ 5 w 74"/>
                <a:gd name="T29" fmla="*/ 46 h 83"/>
                <a:gd name="T30" fmla="*/ 5 w 74"/>
                <a:gd name="T31" fmla="*/ 83 h 83"/>
                <a:gd name="T32" fmla="*/ 68 w 74"/>
                <a:gd name="T33" fmla="*/ 83 h 83"/>
                <a:gd name="T34" fmla="*/ 68 w 74"/>
                <a:gd name="T35" fmla="*/ 46 h 83"/>
                <a:gd name="T36" fmla="*/ 74 w 74"/>
                <a:gd name="T37" fmla="*/ 46 h 83"/>
                <a:gd name="T38" fmla="*/ 74 w 74"/>
                <a:gd name="T39" fmla="*/ 25 h 83"/>
                <a:gd name="T40" fmla="*/ 58 w 74"/>
                <a:gd name="T41" fmla="*/ 25 h 83"/>
                <a:gd name="T42" fmla="*/ 50 w 74"/>
                <a:gd name="T43" fmla="*/ 9 h 83"/>
                <a:gd name="T44" fmla="*/ 58 w 74"/>
                <a:gd name="T45" fmla="*/ 6 h 83"/>
                <a:gd name="T46" fmla="*/ 61 w 74"/>
                <a:gd name="T47" fmla="*/ 7 h 83"/>
                <a:gd name="T48" fmla="*/ 58 w 74"/>
                <a:gd name="T49" fmla="*/ 17 h 83"/>
                <a:gd name="T50" fmla="*/ 46 w 74"/>
                <a:gd name="T51" fmla="*/ 25 h 83"/>
                <a:gd name="T52" fmla="*/ 41 w 74"/>
                <a:gd name="T53" fmla="*/ 25 h 83"/>
                <a:gd name="T54" fmla="*/ 50 w 74"/>
                <a:gd name="T55" fmla="*/ 9 h 83"/>
                <a:gd name="T56" fmla="*/ 14 w 74"/>
                <a:gd name="T57" fmla="*/ 12 h 83"/>
                <a:gd name="T58" fmla="*/ 15 w 74"/>
                <a:gd name="T59" fmla="*/ 9 h 83"/>
                <a:gd name="T60" fmla="*/ 18 w 74"/>
                <a:gd name="T61" fmla="*/ 8 h 83"/>
                <a:gd name="T62" fmla="*/ 18 w 74"/>
                <a:gd name="T63" fmla="*/ 8 h 83"/>
                <a:gd name="T64" fmla="*/ 23 w 74"/>
                <a:gd name="T65" fmla="*/ 10 h 83"/>
                <a:gd name="T66" fmla="*/ 29 w 74"/>
                <a:gd name="T67" fmla="*/ 23 h 83"/>
                <a:gd name="T68" fmla="*/ 29 w 74"/>
                <a:gd name="T69" fmla="*/ 23 h 83"/>
                <a:gd name="T70" fmla="*/ 29 w 74"/>
                <a:gd name="T71" fmla="*/ 23 h 83"/>
                <a:gd name="T72" fmla="*/ 16 w 74"/>
                <a:gd name="T73" fmla="*/ 16 h 83"/>
                <a:gd name="T74" fmla="*/ 14 w 74"/>
                <a:gd name="T75" fmla="*/ 12 h 83"/>
                <a:gd name="T76" fmla="*/ 32 w 74"/>
                <a:gd name="T77" fmla="*/ 78 h 83"/>
                <a:gd name="T78" fmla="*/ 11 w 74"/>
                <a:gd name="T79" fmla="*/ 78 h 83"/>
                <a:gd name="T80" fmla="*/ 11 w 74"/>
                <a:gd name="T81" fmla="*/ 43 h 83"/>
                <a:gd name="T82" fmla="*/ 32 w 74"/>
                <a:gd name="T83" fmla="*/ 43 h 83"/>
                <a:gd name="T84" fmla="*/ 32 w 74"/>
                <a:gd name="T85" fmla="*/ 78 h 83"/>
                <a:gd name="T86" fmla="*/ 32 w 74"/>
                <a:gd name="T87" fmla="*/ 41 h 83"/>
                <a:gd name="T88" fmla="*/ 5 w 74"/>
                <a:gd name="T89" fmla="*/ 41 h 83"/>
                <a:gd name="T90" fmla="*/ 5 w 74"/>
                <a:gd name="T91" fmla="*/ 30 h 83"/>
                <a:gd name="T92" fmla="*/ 32 w 74"/>
                <a:gd name="T93" fmla="*/ 30 h 83"/>
                <a:gd name="T94" fmla="*/ 32 w 74"/>
                <a:gd name="T95" fmla="*/ 41 h 83"/>
                <a:gd name="T96" fmla="*/ 63 w 74"/>
                <a:gd name="T97" fmla="*/ 78 h 83"/>
                <a:gd name="T98" fmla="*/ 42 w 74"/>
                <a:gd name="T99" fmla="*/ 78 h 83"/>
                <a:gd name="T100" fmla="*/ 42 w 74"/>
                <a:gd name="T101" fmla="*/ 43 h 83"/>
                <a:gd name="T102" fmla="*/ 63 w 74"/>
                <a:gd name="T103" fmla="*/ 43 h 83"/>
                <a:gd name="T104" fmla="*/ 63 w 74"/>
                <a:gd name="T105" fmla="*/ 78 h 83"/>
                <a:gd name="T106" fmla="*/ 68 w 74"/>
                <a:gd name="T107" fmla="*/ 41 h 83"/>
                <a:gd name="T108" fmla="*/ 42 w 74"/>
                <a:gd name="T109" fmla="*/ 41 h 83"/>
                <a:gd name="T110" fmla="*/ 42 w 74"/>
                <a:gd name="T111" fmla="*/ 30 h 83"/>
                <a:gd name="T112" fmla="*/ 68 w 74"/>
                <a:gd name="T113" fmla="*/ 30 h 83"/>
                <a:gd name="T114" fmla="*/ 68 w 74"/>
                <a:gd name="T11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" h="83">
                  <a:moveTo>
                    <a:pt x="58" y="25"/>
                  </a:moveTo>
                  <a:cubicBezTo>
                    <a:pt x="60" y="24"/>
                    <a:pt x="61" y="23"/>
                    <a:pt x="62" y="21"/>
                  </a:cubicBezTo>
                  <a:cubicBezTo>
                    <a:pt x="65" y="19"/>
                    <a:pt x="67" y="15"/>
                    <a:pt x="68" y="12"/>
                  </a:cubicBezTo>
                  <a:cubicBezTo>
                    <a:pt x="68" y="8"/>
                    <a:pt x="67" y="5"/>
                    <a:pt x="65" y="2"/>
                  </a:cubicBezTo>
                  <a:cubicBezTo>
                    <a:pt x="63" y="1"/>
                    <a:pt x="61" y="0"/>
                    <a:pt x="58" y="0"/>
                  </a:cubicBezTo>
                  <a:cubicBezTo>
                    <a:pt x="54" y="0"/>
                    <a:pt x="49" y="2"/>
                    <a:pt x="46" y="5"/>
                  </a:cubicBezTo>
                  <a:cubicBezTo>
                    <a:pt x="41" y="10"/>
                    <a:pt x="37" y="18"/>
                    <a:pt x="36" y="23"/>
                  </a:cubicBezTo>
                  <a:cubicBezTo>
                    <a:pt x="34" y="18"/>
                    <a:pt x="32" y="11"/>
                    <a:pt x="27" y="6"/>
                  </a:cubicBezTo>
                  <a:cubicBezTo>
                    <a:pt x="24" y="3"/>
                    <a:pt x="21" y="2"/>
                    <a:pt x="18" y="2"/>
                  </a:cubicBezTo>
                  <a:cubicBezTo>
                    <a:pt x="15" y="2"/>
                    <a:pt x="13" y="3"/>
                    <a:pt x="11" y="5"/>
                  </a:cubicBezTo>
                  <a:cubicBezTo>
                    <a:pt x="7" y="9"/>
                    <a:pt x="7" y="16"/>
                    <a:pt x="12" y="21"/>
                  </a:cubicBezTo>
                  <a:cubicBezTo>
                    <a:pt x="14" y="22"/>
                    <a:pt x="16" y="24"/>
                    <a:pt x="1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25"/>
                    <a:pt x="74" y="25"/>
                    <a:pt x="74" y="25"/>
                  </a:cubicBezTo>
                  <a:lnTo>
                    <a:pt x="58" y="25"/>
                  </a:lnTo>
                  <a:close/>
                  <a:moveTo>
                    <a:pt x="50" y="9"/>
                  </a:moveTo>
                  <a:cubicBezTo>
                    <a:pt x="52" y="7"/>
                    <a:pt x="55" y="6"/>
                    <a:pt x="58" y="6"/>
                  </a:cubicBezTo>
                  <a:cubicBezTo>
                    <a:pt x="59" y="6"/>
                    <a:pt x="60" y="6"/>
                    <a:pt x="61" y="7"/>
                  </a:cubicBezTo>
                  <a:cubicBezTo>
                    <a:pt x="63" y="9"/>
                    <a:pt x="62" y="14"/>
                    <a:pt x="58" y="17"/>
                  </a:cubicBezTo>
                  <a:cubicBezTo>
                    <a:pt x="55" y="21"/>
                    <a:pt x="50" y="23"/>
                    <a:pt x="46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3" y="20"/>
                    <a:pt x="46" y="14"/>
                    <a:pt x="50" y="9"/>
                  </a:cubicBezTo>
                  <a:close/>
                  <a:moveTo>
                    <a:pt x="14" y="12"/>
                  </a:moveTo>
                  <a:cubicBezTo>
                    <a:pt x="14" y="11"/>
                    <a:pt x="14" y="10"/>
                    <a:pt x="15" y="9"/>
                  </a:cubicBezTo>
                  <a:cubicBezTo>
                    <a:pt x="16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8"/>
                    <a:pt x="21" y="9"/>
                    <a:pt x="23" y="10"/>
                  </a:cubicBezTo>
                  <a:cubicBezTo>
                    <a:pt x="25" y="13"/>
                    <a:pt x="28" y="17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3" y="22"/>
                    <a:pt x="19" y="19"/>
                    <a:pt x="16" y="16"/>
                  </a:cubicBezTo>
                  <a:cubicBezTo>
                    <a:pt x="15" y="15"/>
                    <a:pt x="14" y="13"/>
                    <a:pt x="14" y="12"/>
                  </a:cubicBezTo>
                  <a:close/>
                  <a:moveTo>
                    <a:pt x="32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32" y="43"/>
                    <a:pt x="32" y="43"/>
                    <a:pt x="32" y="43"/>
                  </a:cubicBezTo>
                  <a:lnTo>
                    <a:pt x="32" y="78"/>
                  </a:lnTo>
                  <a:close/>
                  <a:moveTo>
                    <a:pt x="32" y="41"/>
                  </a:moveTo>
                  <a:cubicBezTo>
                    <a:pt x="5" y="41"/>
                    <a:pt x="5" y="41"/>
                    <a:pt x="5" y="41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32" y="30"/>
                    <a:pt x="32" y="30"/>
                    <a:pt x="32" y="30"/>
                  </a:cubicBezTo>
                  <a:lnTo>
                    <a:pt x="32" y="41"/>
                  </a:lnTo>
                  <a:close/>
                  <a:moveTo>
                    <a:pt x="63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63" y="43"/>
                    <a:pt x="63" y="43"/>
                    <a:pt x="63" y="43"/>
                  </a:cubicBezTo>
                  <a:lnTo>
                    <a:pt x="63" y="78"/>
                  </a:lnTo>
                  <a:close/>
                  <a:moveTo>
                    <a:pt x="68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68" y="30"/>
                    <a:pt x="68" y="30"/>
                    <a:pt x="68" y="30"/>
                  </a:cubicBezTo>
                  <a:lnTo>
                    <a:pt x="68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74" name="Freeform 116"/>
            <p:cNvSpPr>
              <a:spLocks noEditPoints="1"/>
            </p:cNvSpPr>
            <p:nvPr/>
          </p:nvSpPr>
          <p:spPr bwMode="auto">
            <a:xfrm>
              <a:off x="3285" y="1992"/>
              <a:ext cx="42" cy="79"/>
            </a:xfrm>
            <a:custGeom>
              <a:avLst/>
              <a:gdLst>
                <a:gd name="T0" fmla="*/ 23 w 34"/>
                <a:gd name="T1" fmla="*/ 64 h 65"/>
                <a:gd name="T2" fmla="*/ 23 w 34"/>
                <a:gd name="T3" fmla="*/ 64 h 65"/>
                <a:gd name="T4" fmla="*/ 33 w 34"/>
                <a:gd name="T5" fmla="*/ 49 h 65"/>
                <a:gd name="T6" fmla="*/ 30 w 34"/>
                <a:gd name="T7" fmla="*/ 34 h 65"/>
                <a:gd name="T8" fmla="*/ 15 w 34"/>
                <a:gd name="T9" fmla="*/ 24 h 65"/>
                <a:gd name="T10" fmla="*/ 15 w 34"/>
                <a:gd name="T11" fmla="*/ 24 h 65"/>
                <a:gd name="T12" fmla="*/ 14 w 34"/>
                <a:gd name="T13" fmla="*/ 25 h 65"/>
                <a:gd name="T14" fmla="*/ 15 w 34"/>
                <a:gd name="T15" fmla="*/ 30 h 65"/>
                <a:gd name="T16" fmla="*/ 16 w 34"/>
                <a:gd name="T17" fmla="*/ 30 h 65"/>
                <a:gd name="T18" fmla="*/ 17 w 34"/>
                <a:gd name="T19" fmla="*/ 30 h 65"/>
                <a:gd name="T20" fmla="*/ 24 w 34"/>
                <a:gd name="T21" fmla="*/ 35 h 65"/>
                <a:gd name="T22" fmla="*/ 27 w 34"/>
                <a:gd name="T23" fmla="*/ 51 h 65"/>
                <a:gd name="T24" fmla="*/ 22 w 34"/>
                <a:gd name="T25" fmla="*/ 58 h 65"/>
                <a:gd name="T26" fmla="*/ 22 w 34"/>
                <a:gd name="T27" fmla="*/ 58 h 65"/>
                <a:gd name="T28" fmla="*/ 14 w 34"/>
                <a:gd name="T29" fmla="*/ 53 h 65"/>
                <a:gd name="T30" fmla="*/ 13 w 34"/>
                <a:gd name="T31" fmla="*/ 46 h 65"/>
                <a:gd name="T32" fmla="*/ 6 w 34"/>
                <a:gd name="T33" fmla="*/ 43 h 65"/>
                <a:gd name="T34" fmla="*/ 8 w 34"/>
                <a:gd name="T35" fmla="*/ 54 h 65"/>
                <a:gd name="T36" fmla="*/ 23 w 34"/>
                <a:gd name="T37" fmla="*/ 64 h 65"/>
                <a:gd name="T38" fmla="*/ 19 w 34"/>
                <a:gd name="T39" fmla="*/ 41 h 65"/>
                <a:gd name="T40" fmla="*/ 20 w 34"/>
                <a:gd name="T41" fmla="*/ 41 h 65"/>
                <a:gd name="T42" fmla="*/ 19 w 34"/>
                <a:gd name="T43" fmla="*/ 35 h 65"/>
                <a:gd name="T44" fmla="*/ 18 w 34"/>
                <a:gd name="T45" fmla="*/ 36 h 65"/>
                <a:gd name="T46" fmla="*/ 17 w 34"/>
                <a:gd name="T47" fmla="*/ 36 h 65"/>
                <a:gd name="T48" fmla="*/ 10 w 34"/>
                <a:gd name="T49" fmla="*/ 31 h 65"/>
                <a:gd name="T50" fmla="*/ 7 w 34"/>
                <a:gd name="T51" fmla="*/ 15 h 65"/>
                <a:gd name="T52" fmla="*/ 12 w 34"/>
                <a:gd name="T53" fmla="*/ 7 h 65"/>
                <a:gd name="T54" fmla="*/ 12 w 34"/>
                <a:gd name="T55" fmla="*/ 7 h 65"/>
                <a:gd name="T56" fmla="*/ 20 w 34"/>
                <a:gd name="T57" fmla="*/ 12 h 65"/>
                <a:gd name="T58" fmla="*/ 21 w 34"/>
                <a:gd name="T59" fmla="*/ 19 h 65"/>
                <a:gd name="T60" fmla="*/ 28 w 34"/>
                <a:gd name="T61" fmla="*/ 22 h 65"/>
                <a:gd name="T62" fmla="*/ 26 w 34"/>
                <a:gd name="T63" fmla="*/ 11 h 65"/>
                <a:gd name="T64" fmla="*/ 11 w 34"/>
                <a:gd name="T65" fmla="*/ 2 h 65"/>
                <a:gd name="T66" fmla="*/ 11 w 34"/>
                <a:gd name="T67" fmla="*/ 2 h 65"/>
                <a:gd name="T68" fmla="*/ 1 w 34"/>
                <a:gd name="T69" fmla="*/ 16 h 65"/>
                <a:gd name="T70" fmla="*/ 4 w 34"/>
                <a:gd name="T71" fmla="*/ 32 h 65"/>
                <a:gd name="T72" fmla="*/ 19 w 34"/>
                <a:gd name="T73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65">
                  <a:moveTo>
                    <a:pt x="23" y="64"/>
                  </a:moveTo>
                  <a:cubicBezTo>
                    <a:pt x="23" y="64"/>
                    <a:pt x="23" y="64"/>
                    <a:pt x="23" y="64"/>
                  </a:cubicBezTo>
                  <a:cubicBezTo>
                    <a:pt x="30" y="63"/>
                    <a:pt x="34" y="56"/>
                    <a:pt x="33" y="49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27"/>
                    <a:pt x="22" y="23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4" y="25"/>
                    <a:pt x="14" y="25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20" y="29"/>
                    <a:pt x="24" y="31"/>
                    <a:pt x="24" y="35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8" y="54"/>
                    <a:pt x="26" y="58"/>
                    <a:pt x="22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8" y="59"/>
                    <a:pt x="15" y="57"/>
                    <a:pt x="14" y="53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0" y="46"/>
                    <a:pt x="8" y="45"/>
                    <a:pt x="6" y="43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0" y="61"/>
                    <a:pt x="16" y="65"/>
                    <a:pt x="23" y="64"/>
                  </a:cubicBezTo>
                  <a:close/>
                  <a:moveTo>
                    <a:pt x="19" y="41"/>
                  </a:moveTo>
                  <a:cubicBezTo>
                    <a:pt x="19" y="41"/>
                    <a:pt x="20" y="41"/>
                    <a:pt x="20" y="41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4" y="37"/>
                    <a:pt x="10" y="34"/>
                    <a:pt x="10" y="3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1"/>
                    <a:pt x="8" y="8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6" y="6"/>
                    <a:pt x="19" y="9"/>
                    <a:pt x="20" y="12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4" y="20"/>
                    <a:pt x="26" y="21"/>
                    <a:pt x="28" y="22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4" y="5"/>
                    <a:pt x="18" y="0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4" y="3"/>
                    <a:pt x="0" y="10"/>
                    <a:pt x="1" y="16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5" y="38"/>
                    <a:pt x="12" y="43"/>
                    <a:pt x="19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75" name="Freeform 117"/>
            <p:cNvSpPr>
              <a:spLocks/>
            </p:cNvSpPr>
            <p:nvPr/>
          </p:nvSpPr>
          <p:spPr bwMode="auto">
            <a:xfrm>
              <a:off x="3315" y="1226"/>
              <a:ext cx="113" cy="113"/>
            </a:xfrm>
            <a:custGeom>
              <a:avLst/>
              <a:gdLst>
                <a:gd name="T0" fmla="*/ 29 w 92"/>
                <a:gd name="T1" fmla="*/ 17 h 92"/>
                <a:gd name="T2" fmla="*/ 92 w 92"/>
                <a:gd name="T3" fmla="*/ 0 h 92"/>
                <a:gd name="T4" fmla="*/ 92 w 92"/>
                <a:gd name="T5" fmla="*/ 6 h 92"/>
                <a:gd name="T6" fmla="*/ 92 w 92"/>
                <a:gd name="T7" fmla="*/ 17 h 92"/>
                <a:gd name="T8" fmla="*/ 92 w 92"/>
                <a:gd name="T9" fmla="*/ 66 h 92"/>
                <a:gd name="T10" fmla="*/ 72 w 92"/>
                <a:gd name="T11" fmla="*/ 80 h 92"/>
                <a:gd name="T12" fmla="*/ 52 w 92"/>
                <a:gd name="T13" fmla="*/ 66 h 92"/>
                <a:gd name="T14" fmla="*/ 72 w 92"/>
                <a:gd name="T15" fmla="*/ 52 h 92"/>
                <a:gd name="T16" fmla="*/ 81 w 92"/>
                <a:gd name="T17" fmla="*/ 53 h 92"/>
                <a:gd name="T18" fmla="*/ 81 w 92"/>
                <a:gd name="T19" fmla="*/ 23 h 92"/>
                <a:gd name="T20" fmla="*/ 41 w 92"/>
                <a:gd name="T21" fmla="*/ 34 h 92"/>
                <a:gd name="T22" fmla="*/ 41 w 92"/>
                <a:gd name="T23" fmla="*/ 77 h 92"/>
                <a:gd name="T24" fmla="*/ 21 w 92"/>
                <a:gd name="T25" fmla="*/ 92 h 92"/>
                <a:gd name="T26" fmla="*/ 0 w 92"/>
                <a:gd name="T27" fmla="*/ 77 h 92"/>
                <a:gd name="T28" fmla="*/ 21 w 92"/>
                <a:gd name="T29" fmla="*/ 63 h 92"/>
                <a:gd name="T30" fmla="*/ 29 w 92"/>
                <a:gd name="T31" fmla="*/ 64 h 92"/>
                <a:gd name="T32" fmla="*/ 29 w 92"/>
                <a:gd name="T33" fmla="*/ 34 h 92"/>
                <a:gd name="T34" fmla="*/ 29 w 92"/>
                <a:gd name="T35" fmla="*/ 1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2">
                  <a:moveTo>
                    <a:pt x="29" y="17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2" y="74"/>
                    <a:pt x="83" y="80"/>
                    <a:pt x="72" y="80"/>
                  </a:cubicBezTo>
                  <a:cubicBezTo>
                    <a:pt x="61" y="80"/>
                    <a:pt x="52" y="74"/>
                    <a:pt x="52" y="66"/>
                  </a:cubicBezTo>
                  <a:cubicBezTo>
                    <a:pt x="52" y="58"/>
                    <a:pt x="61" y="52"/>
                    <a:pt x="72" y="52"/>
                  </a:cubicBezTo>
                  <a:cubicBezTo>
                    <a:pt x="75" y="52"/>
                    <a:pt x="78" y="52"/>
                    <a:pt x="81" y="53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85"/>
                    <a:pt x="32" y="92"/>
                    <a:pt x="21" y="92"/>
                  </a:cubicBezTo>
                  <a:cubicBezTo>
                    <a:pt x="9" y="92"/>
                    <a:pt x="0" y="85"/>
                    <a:pt x="0" y="77"/>
                  </a:cubicBezTo>
                  <a:cubicBezTo>
                    <a:pt x="0" y="70"/>
                    <a:pt x="9" y="63"/>
                    <a:pt x="21" y="63"/>
                  </a:cubicBezTo>
                  <a:cubicBezTo>
                    <a:pt x="24" y="63"/>
                    <a:pt x="27" y="64"/>
                    <a:pt x="29" y="64"/>
                  </a:cubicBezTo>
                  <a:cubicBezTo>
                    <a:pt x="29" y="34"/>
                    <a:pt x="29" y="34"/>
                    <a:pt x="29" y="34"/>
                  </a:cubicBez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76" name="Freeform 118"/>
            <p:cNvSpPr>
              <a:spLocks noEditPoints="1"/>
            </p:cNvSpPr>
            <p:nvPr/>
          </p:nvSpPr>
          <p:spPr bwMode="auto">
            <a:xfrm>
              <a:off x="3052" y="2198"/>
              <a:ext cx="87" cy="77"/>
            </a:xfrm>
            <a:custGeom>
              <a:avLst/>
              <a:gdLst>
                <a:gd name="T0" fmla="*/ 30 w 71"/>
                <a:gd name="T1" fmla="*/ 0 h 63"/>
                <a:gd name="T2" fmla="*/ 30 w 71"/>
                <a:gd name="T3" fmla="*/ 0 h 63"/>
                <a:gd name="T4" fmla="*/ 59 w 71"/>
                <a:gd name="T5" fmla="*/ 24 h 63"/>
                <a:gd name="T6" fmla="*/ 30 w 71"/>
                <a:gd name="T7" fmla="*/ 48 h 63"/>
                <a:gd name="T8" fmla="*/ 25 w 71"/>
                <a:gd name="T9" fmla="*/ 48 h 63"/>
                <a:gd name="T10" fmla="*/ 4 w 71"/>
                <a:gd name="T11" fmla="*/ 56 h 63"/>
                <a:gd name="T12" fmla="*/ 4 w 71"/>
                <a:gd name="T13" fmla="*/ 54 h 63"/>
                <a:gd name="T14" fmla="*/ 11 w 71"/>
                <a:gd name="T15" fmla="*/ 45 h 63"/>
                <a:gd name="T16" fmla="*/ 11 w 71"/>
                <a:gd name="T17" fmla="*/ 43 h 63"/>
                <a:gd name="T18" fmla="*/ 0 w 71"/>
                <a:gd name="T19" fmla="*/ 24 h 63"/>
                <a:gd name="T20" fmla="*/ 30 w 71"/>
                <a:gd name="T21" fmla="*/ 0 h 63"/>
                <a:gd name="T22" fmla="*/ 62 w 71"/>
                <a:gd name="T23" fmla="*/ 54 h 63"/>
                <a:gd name="T24" fmla="*/ 67 w 71"/>
                <a:gd name="T25" fmla="*/ 62 h 63"/>
                <a:gd name="T26" fmla="*/ 67 w 71"/>
                <a:gd name="T27" fmla="*/ 63 h 63"/>
                <a:gd name="T28" fmla="*/ 50 w 71"/>
                <a:gd name="T29" fmla="*/ 57 h 63"/>
                <a:gd name="T30" fmla="*/ 46 w 71"/>
                <a:gd name="T31" fmla="*/ 57 h 63"/>
                <a:gd name="T32" fmla="*/ 30 w 71"/>
                <a:gd name="T33" fmla="*/ 53 h 63"/>
                <a:gd name="T34" fmla="*/ 54 w 71"/>
                <a:gd name="T35" fmla="*/ 45 h 63"/>
                <a:gd name="T36" fmla="*/ 61 w 71"/>
                <a:gd name="T37" fmla="*/ 36 h 63"/>
                <a:gd name="T38" fmla="*/ 64 w 71"/>
                <a:gd name="T39" fmla="*/ 24 h 63"/>
                <a:gd name="T40" fmla="*/ 64 w 71"/>
                <a:gd name="T41" fmla="*/ 22 h 63"/>
                <a:gd name="T42" fmla="*/ 71 w 71"/>
                <a:gd name="T43" fmla="*/ 37 h 63"/>
                <a:gd name="T44" fmla="*/ 62 w 71"/>
                <a:gd name="T45" fmla="*/ 53 h 63"/>
                <a:gd name="T46" fmla="*/ 62 w 71"/>
                <a:gd name="T47" fmla="*/ 5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63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9" y="11"/>
                    <a:pt x="59" y="24"/>
                  </a:cubicBezTo>
                  <a:cubicBezTo>
                    <a:pt x="59" y="38"/>
                    <a:pt x="46" y="48"/>
                    <a:pt x="30" y="48"/>
                  </a:cubicBezTo>
                  <a:cubicBezTo>
                    <a:pt x="28" y="48"/>
                    <a:pt x="27" y="48"/>
                    <a:pt x="25" y="48"/>
                  </a:cubicBezTo>
                  <a:cubicBezTo>
                    <a:pt x="19" y="54"/>
                    <a:pt x="11" y="55"/>
                    <a:pt x="4" y="56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8" y="52"/>
                    <a:pt x="11" y="49"/>
                    <a:pt x="11" y="45"/>
                  </a:cubicBezTo>
                  <a:cubicBezTo>
                    <a:pt x="11" y="44"/>
                    <a:pt x="11" y="43"/>
                    <a:pt x="11" y="43"/>
                  </a:cubicBezTo>
                  <a:cubicBezTo>
                    <a:pt x="4" y="39"/>
                    <a:pt x="0" y="32"/>
                    <a:pt x="0" y="24"/>
                  </a:cubicBezTo>
                  <a:cubicBezTo>
                    <a:pt x="0" y="11"/>
                    <a:pt x="13" y="0"/>
                    <a:pt x="30" y="0"/>
                  </a:cubicBezTo>
                  <a:close/>
                  <a:moveTo>
                    <a:pt x="62" y="54"/>
                  </a:moveTo>
                  <a:cubicBezTo>
                    <a:pt x="62" y="57"/>
                    <a:pt x="64" y="60"/>
                    <a:pt x="67" y="62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1" y="63"/>
                    <a:pt x="55" y="62"/>
                    <a:pt x="50" y="57"/>
                  </a:cubicBezTo>
                  <a:cubicBezTo>
                    <a:pt x="48" y="57"/>
                    <a:pt x="47" y="57"/>
                    <a:pt x="46" y="57"/>
                  </a:cubicBezTo>
                  <a:cubicBezTo>
                    <a:pt x="40" y="57"/>
                    <a:pt x="34" y="56"/>
                    <a:pt x="30" y="53"/>
                  </a:cubicBezTo>
                  <a:cubicBezTo>
                    <a:pt x="39" y="53"/>
                    <a:pt x="47" y="50"/>
                    <a:pt x="54" y="45"/>
                  </a:cubicBezTo>
                  <a:cubicBezTo>
                    <a:pt x="57" y="42"/>
                    <a:pt x="59" y="39"/>
                    <a:pt x="61" y="36"/>
                  </a:cubicBezTo>
                  <a:cubicBezTo>
                    <a:pt x="63" y="32"/>
                    <a:pt x="64" y="28"/>
                    <a:pt x="64" y="24"/>
                  </a:cubicBezTo>
                  <a:cubicBezTo>
                    <a:pt x="64" y="24"/>
                    <a:pt x="64" y="23"/>
                    <a:pt x="64" y="22"/>
                  </a:cubicBezTo>
                  <a:cubicBezTo>
                    <a:pt x="68" y="26"/>
                    <a:pt x="71" y="31"/>
                    <a:pt x="71" y="37"/>
                  </a:cubicBezTo>
                  <a:cubicBezTo>
                    <a:pt x="71" y="43"/>
                    <a:pt x="67" y="49"/>
                    <a:pt x="62" y="53"/>
                  </a:cubicBezTo>
                  <a:cubicBezTo>
                    <a:pt x="62" y="53"/>
                    <a:pt x="62" y="54"/>
                    <a:pt x="6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77" name="Freeform 119"/>
            <p:cNvSpPr>
              <a:spLocks/>
            </p:cNvSpPr>
            <p:nvPr/>
          </p:nvSpPr>
          <p:spPr bwMode="auto">
            <a:xfrm>
              <a:off x="3122" y="2035"/>
              <a:ext cx="80" cy="78"/>
            </a:xfrm>
            <a:custGeom>
              <a:avLst/>
              <a:gdLst>
                <a:gd name="T0" fmla="*/ 65 w 65"/>
                <a:gd name="T1" fmla="*/ 24 h 64"/>
                <a:gd name="T2" fmla="*/ 41 w 65"/>
                <a:gd name="T3" fmla="*/ 24 h 64"/>
                <a:gd name="T4" fmla="*/ 50 w 65"/>
                <a:gd name="T5" fmla="*/ 15 h 64"/>
                <a:gd name="T6" fmla="*/ 33 w 65"/>
                <a:gd name="T7" fmla="*/ 8 h 64"/>
                <a:gd name="T8" fmla="*/ 16 w 65"/>
                <a:gd name="T9" fmla="*/ 15 h 64"/>
                <a:gd name="T10" fmla="*/ 9 w 65"/>
                <a:gd name="T11" fmla="*/ 32 h 64"/>
                <a:gd name="T12" fmla="*/ 16 w 65"/>
                <a:gd name="T13" fmla="*/ 49 h 64"/>
                <a:gd name="T14" fmla="*/ 33 w 65"/>
                <a:gd name="T15" fmla="*/ 56 h 64"/>
                <a:gd name="T16" fmla="*/ 50 w 65"/>
                <a:gd name="T17" fmla="*/ 49 h 64"/>
                <a:gd name="T18" fmla="*/ 51 w 65"/>
                <a:gd name="T19" fmla="*/ 48 h 64"/>
                <a:gd name="T20" fmla="*/ 57 w 65"/>
                <a:gd name="T21" fmla="*/ 53 h 64"/>
                <a:gd name="T22" fmla="*/ 33 w 65"/>
                <a:gd name="T23" fmla="*/ 64 h 64"/>
                <a:gd name="T24" fmla="*/ 0 w 65"/>
                <a:gd name="T25" fmla="*/ 32 h 64"/>
                <a:gd name="T26" fmla="*/ 33 w 65"/>
                <a:gd name="T27" fmla="*/ 0 h 64"/>
                <a:gd name="T28" fmla="*/ 56 w 65"/>
                <a:gd name="T29" fmla="*/ 9 h 64"/>
                <a:gd name="T30" fmla="*/ 65 w 65"/>
                <a:gd name="T31" fmla="*/ 0 h 64"/>
                <a:gd name="T32" fmla="*/ 65 w 65"/>
                <a:gd name="T33" fmla="*/ 2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64">
                  <a:moveTo>
                    <a:pt x="65" y="24"/>
                  </a:moveTo>
                  <a:cubicBezTo>
                    <a:pt x="41" y="24"/>
                    <a:pt x="41" y="24"/>
                    <a:pt x="41" y="2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5" y="10"/>
                    <a:pt x="39" y="8"/>
                    <a:pt x="33" y="8"/>
                  </a:cubicBezTo>
                  <a:cubicBezTo>
                    <a:pt x="26" y="8"/>
                    <a:pt x="20" y="10"/>
                    <a:pt x="16" y="15"/>
                  </a:cubicBezTo>
                  <a:cubicBezTo>
                    <a:pt x="11" y="20"/>
                    <a:pt x="9" y="26"/>
                    <a:pt x="9" y="32"/>
                  </a:cubicBezTo>
                  <a:cubicBezTo>
                    <a:pt x="9" y="39"/>
                    <a:pt x="11" y="45"/>
                    <a:pt x="16" y="49"/>
                  </a:cubicBezTo>
                  <a:cubicBezTo>
                    <a:pt x="20" y="54"/>
                    <a:pt x="26" y="56"/>
                    <a:pt x="33" y="56"/>
                  </a:cubicBezTo>
                  <a:cubicBezTo>
                    <a:pt x="39" y="56"/>
                    <a:pt x="45" y="54"/>
                    <a:pt x="50" y="49"/>
                  </a:cubicBezTo>
                  <a:cubicBezTo>
                    <a:pt x="50" y="49"/>
                    <a:pt x="51" y="48"/>
                    <a:pt x="51" y="48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1" y="60"/>
                    <a:pt x="43" y="64"/>
                    <a:pt x="33" y="64"/>
                  </a:cubicBezTo>
                  <a:cubicBezTo>
                    <a:pt x="15" y="64"/>
                    <a:pt x="0" y="50"/>
                    <a:pt x="0" y="32"/>
                  </a:cubicBezTo>
                  <a:cubicBezTo>
                    <a:pt x="0" y="14"/>
                    <a:pt x="15" y="0"/>
                    <a:pt x="33" y="0"/>
                  </a:cubicBezTo>
                  <a:cubicBezTo>
                    <a:pt x="42" y="0"/>
                    <a:pt x="50" y="3"/>
                    <a:pt x="56" y="9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78" name="Freeform 120"/>
            <p:cNvSpPr>
              <a:spLocks noEditPoints="1"/>
            </p:cNvSpPr>
            <p:nvPr/>
          </p:nvSpPr>
          <p:spPr bwMode="auto">
            <a:xfrm>
              <a:off x="3175" y="1404"/>
              <a:ext cx="116" cy="102"/>
            </a:xfrm>
            <a:custGeom>
              <a:avLst/>
              <a:gdLst>
                <a:gd name="T0" fmla="*/ 95 w 95"/>
                <a:gd name="T1" fmla="*/ 34 h 83"/>
                <a:gd name="T2" fmla="*/ 83 w 95"/>
                <a:gd name="T3" fmla="*/ 0 h 83"/>
                <a:gd name="T4" fmla="*/ 83 w 95"/>
                <a:gd name="T5" fmla="*/ 0 h 83"/>
                <a:gd name="T6" fmla="*/ 75 w 95"/>
                <a:gd name="T7" fmla="*/ 0 h 83"/>
                <a:gd name="T8" fmla="*/ 31 w 95"/>
                <a:gd name="T9" fmla="*/ 19 h 83"/>
                <a:gd name="T10" fmla="*/ 30 w 95"/>
                <a:gd name="T11" fmla="*/ 34 h 83"/>
                <a:gd name="T12" fmla="*/ 31 w 95"/>
                <a:gd name="T13" fmla="*/ 49 h 83"/>
                <a:gd name="T14" fmla="*/ 75 w 95"/>
                <a:gd name="T15" fmla="*/ 68 h 83"/>
                <a:gd name="T16" fmla="*/ 83 w 95"/>
                <a:gd name="T17" fmla="*/ 68 h 83"/>
                <a:gd name="T18" fmla="*/ 83 w 95"/>
                <a:gd name="T19" fmla="*/ 68 h 83"/>
                <a:gd name="T20" fmla="*/ 95 w 95"/>
                <a:gd name="T21" fmla="*/ 34 h 83"/>
                <a:gd name="T22" fmla="*/ 80 w 95"/>
                <a:gd name="T23" fmla="*/ 63 h 83"/>
                <a:gd name="T24" fmla="*/ 78 w 95"/>
                <a:gd name="T25" fmla="*/ 61 h 83"/>
                <a:gd name="T26" fmla="*/ 75 w 95"/>
                <a:gd name="T27" fmla="*/ 55 h 83"/>
                <a:gd name="T28" fmla="*/ 71 w 95"/>
                <a:gd name="T29" fmla="*/ 34 h 83"/>
                <a:gd name="T30" fmla="*/ 75 w 95"/>
                <a:gd name="T31" fmla="*/ 13 h 83"/>
                <a:gd name="T32" fmla="*/ 78 w 95"/>
                <a:gd name="T33" fmla="*/ 7 h 83"/>
                <a:gd name="T34" fmla="*/ 80 w 95"/>
                <a:gd name="T35" fmla="*/ 5 h 83"/>
                <a:gd name="T36" fmla="*/ 83 w 95"/>
                <a:gd name="T37" fmla="*/ 7 h 83"/>
                <a:gd name="T38" fmla="*/ 86 w 95"/>
                <a:gd name="T39" fmla="*/ 13 h 83"/>
                <a:gd name="T40" fmla="*/ 89 w 95"/>
                <a:gd name="T41" fmla="*/ 34 h 83"/>
                <a:gd name="T42" fmla="*/ 86 w 95"/>
                <a:gd name="T43" fmla="*/ 55 h 83"/>
                <a:gd name="T44" fmla="*/ 83 w 95"/>
                <a:gd name="T45" fmla="*/ 61 h 83"/>
                <a:gd name="T46" fmla="*/ 80 w 95"/>
                <a:gd name="T47" fmla="*/ 63 h 83"/>
                <a:gd name="T48" fmla="*/ 24 w 95"/>
                <a:gd name="T49" fmla="*/ 34 h 83"/>
                <a:gd name="T50" fmla="*/ 25 w 95"/>
                <a:gd name="T51" fmla="*/ 20 h 83"/>
                <a:gd name="T52" fmla="*/ 12 w 95"/>
                <a:gd name="T53" fmla="*/ 21 h 83"/>
                <a:gd name="T54" fmla="*/ 5 w 95"/>
                <a:gd name="T55" fmla="*/ 21 h 83"/>
                <a:gd name="T56" fmla="*/ 0 w 95"/>
                <a:gd name="T57" fmla="*/ 30 h 83"/>
                <a:gd name="T58" fmla="*/ 0 w 95"/>
                <a:gd name="T59" fmla="*/ 38 h 83"/>
                <a:gd name="T60" fmla="*/ 5 w 95"/>
                <a:gd name="T61" fmla="*/ 47 h 83"/>
                <a:gd name="T62" fmla="*/ 12 w 95"/>
                <a:gd name="T63" fmla="*/ 47 h 83"/>
                <a:gd name="T64" fmla="*/ 25 w 95"/>
                <a:gd name="T65" fmla="*/ 48 h 83"/>
                <a:gd name="T66" fmla="*/ 24 w 95"/>
                <a:gd name="T67" fmla="*/ 34 h 83"/>
                <a:gd name="T68" fmla="*/ 34 w 95"/>
                <a:gd name="T69" fmla="*/ 54 h 83"/>
                <a:gd name="T70" fmla="*/ 23 w 95"/>
                <a:gd name="T71" fmla="*/ 51 h 83"/>
                <a:gd name="T72" fmla="*/ 30 w 95"/>
                <a:gd name="T73" fmla="*/ 81 h 83"/>
                <a:gd name="T74" fmla="*/ 34 w 95"/>
                <a:gd name="T75" fmla="*/ 83 h 83"/>
                <a:gd name="T76" fmla="*/ 44 w 95"/>
                <a:gd name="T77" fmla="*/ 78 h 83"/>
                <a:gd name="T78" fmla="*/ 46 w 95"/>
                <a:gd name="T79" fmla="*/ 75 h 83"/>
                <a:gd name="T80" fmla="*/ 34 w 95"/>
                <a:gd name="T81" fmla="*/ 54 h 83"/>
                <a:gd name="T82" fmla="*/ 80 w 95"/>
                <a:gd name="T83" fmla="*/ 45 h 83"/>
                <a:gd name="T84" fmla="*/ 79 w 95"/>
                <a:gd name="T85" fmla="*/ 44 h 83"/>
                <a:gd name="T86" fmla="*/ 78 w 95"/>
                <a:gd name="T87" fmla="*/ 42 h 83"/>
                <a:gd name="T88" fmla="*/ 77 w 95"/>
                <a:gd name="T89" fmla="*/ 34 h 83"/>
                <a:gd name="T90" fmla="*/ 78 w 95"/>
                <a:gd name="T91" fmla="*/ 26 h 83"/>
                <a:gd name="T92" fmla="*/ 79 w 95"/>
                <a:gd name="T93" fmla="*/ 23 h 83"/>
                <a:gd name="T94" fmla="*/ 80 w 95"/>
                <a:gd name="T95" fmla="*/ 23 h 83"/>
                <a:gd name="T96" fmla="*/ 81 w 95"/>
                <a:gd name="T97" fmla="*/ 23 h 83"/>
                <a:gd name="T98" fmla="*/ 82 w 95"/>
                <a:gd name="T99" fmla="*/ 26 h 83"/>
                <a:gd name="T100" fmla="*/ 84 w 95"/>
                <a:gd name="T101" fmla="*/ 34 h 83"/>
                <a:gd name="T102" fmla="*/ 82 w 95"/>
                <a:gd name="T103" fmla="*/ 42 h 83"/>
                <a:gd name="T104" fmla="*/ 81 w 95"/>
                <a:gd name="T105" fmla="*/ 44 h 83"/>
                <a:gd name="T106" fmla="*/ 80 w 95"/>
                <a:gd name="T107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83">
                  <a:moveTo>
                    <a:pt x="95" y="34"/>
                  </a:moveTo>
                  <a:cubicBezTo>
                    <a:pt x="95" y="15"/>
                    <a:pt x="90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57" y="14"/>
                    <a:pt x="31" y="19"/>
                  </a:cubicBezTo>
                  <a:cubicBezTo>
                    <a:pt x="31" y="23"/>
                    <a:pt x="30" y="28"/>
                    <a:pt x="30" y="34"/>
                  </a:cubicBezTo>
                  <a:cubicBezTo>
                    <a:pt x="30" y="40"/>
                    <a:pt x="31" y="45"/>
                    <a:pt x="31" y="49"/>
                  </a:cubicBezTo>
                  <a:cubicBezTo>
                    <a:pt x="57" y="54"/>
                    <a:pt x="75" y="68"/>
                    <a:pt x="75" y="68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90" y="68"/>
                    <a:pt x="95" y="52"/>
                    <a:pt x="95" y="34"/>
                  </a:cubicBezTo>
                  <a:close/>
                  <a:moveTo>
                    <a:pt x="80" y="63"/>
                  </a:moveTo>
                  <a:cubicBezTo>
                    <a:pt x="79" y="63"/>
                    <a:pt x="78" y="62"/>
                    <a:pt x="78" y="61"/>
                  </a:cubicBezTo>
                  <a:cubicBezTo>
                    <a:pt x="77" y="60"/>
                    <a:pt x="76" y="58"/>
                    <a:pt x="75" y="55"/>
                  </a:cubicBezTo>
                  <a:cubicBezTo>
                    <a:pt x="73" y="50"/>
                    <a:pt x="71" y="42"/>
                    <a:pt x="71" y="34"/>
                  </a:cubicBezTo>
                  <a:cubicBezTo>
                    <a:pt x="71" y="26"/>
                    <a:pt x="73" y="18"/>
                    <a:pt x="75" y="13"/>
                  </a:cubicBezTo>
                  <a:cubicBezTo>
                    <a:pt x="76" y="10"/>
                    <a:pt x="77" y="8"/>
                    <a:pt x="78" y="7"/>
                  </a:cubicBezTo>
                  <a:cubicBezTo>
                    <a:pt x="78" y="6"/>
                    <a:pt x="79" y="5"/>
                    <a:pt x="80" y="5"/>
                  </a:cubicBezTo>
                  <a:cubicBezTo>
                    <a:pt x="81" y="5"/>
                    <a:pt x="82" y="6"/>
                    <a:pt x="83" y="7"/>
                  </a:cubicBezTo>
                  <a:cubicBezTo>
                    <a:pt x="84" y="8"/>
                    <a:pt x="85" y="10"/>
                    <a:pt x="86" y="13"/>
                  </a:cubicBezTo>
                  <a:cubicBezTo>
                    <a:pt x="88" y="18"/>
                    <a:pt x="89" y="26"/>
                    <a:pt x="89" y="34"/>
                  </a:cubicBezTo>
                  <a:cubicBezTo>
                    <a:pt x="89" y="42"/>
                    <a:pt x="88" y="50"/>
                    <a:pt x="86" y="55"/>
                  </a:cubicBezTo>
                  <a:cubicBezTo>
                    <a:pt x="85" y="58"/>
                    <a:pt x="84" y="60"/>
                    <a:pt x="83" y="61"/>
                  </a:cubicBezTo>
                  <a:cubicBezTo>
                    <a:pt x="82" y="62"/>
                    <a:pt x="81" y="63"/>
                    <a:pt x="80" y="63"/>
                  </a:cubicBezTo>
                  <a:close/>
                  <a:moveTo>
                    <a:pt x="24" y="34"/>
                  </a:moveTo>
                  <a:cubicBezTo>
                    <a:pt x="24" y="29"/>
                    <a:pt x="24" y="24"/>
                    <a:pt x="25" y="20"/>
                  </a:cubicBezTo>
                  <a:cubicBezTo>
                    <a:pt x="20" y="21"/>
                    <a:pt x="16" y="21"/>
                    <a:pt x="12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12" y="47"/>
                  </a:cubicBezTo>
                  <a:cubicBezTo>
                    <a:pt x="16" y="47"/>
                    <a:pt x="20" y="47"/>
                    <a:pt x="25" y="48"/>
                  </a:cubicBezTo>
                  <a:cubicBezTo>
                    <a:pt x="24" y="43"/>
                    <a:pt x="24" y="39"/>
                    <a:pt x="24" y="34"/>
                  </a:cubicBezTo>
                  <a:close/>
                  <a:moveTo>
                    <a:pt x="34" y="54"/>
                  </a:moveTo>
                  <a:cubicBezTo>
                    <a:pt x="23" y="51"/>
                    <a:pt x="23" y="51"/>
                    <a:pt x="23" y="5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1" y="83"/>
                    <a:pt x="32" y="83"/>
                    <a:pt x="34" y="83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6" y="78"/>
                    <a:pt x="47" y="76"/>
                    <a:pt x="46" y="75"/>
                  </a:cubicBezTo>
                  <a:lnTo>
                    <a:pt x="34" y="54"/>
                  </a:lnTo>
                  <a:close/>
                  <a:moveTo>
                    <a:pt x="80" y="45"/>
                  </a:moveTo>
                  <a:cubicBezTo>
                    <a:pt x="80" y="45"/>
                    <a:pt x="80" y="45"/>
                    <a:pt x="79" y="44"/>
                  </a:cubicBezTo>
                  <a:cubicBezTo>
                    <a:pt x="79" y="44"/>
                    <a:pt x="79" y="43"/>
                    <a:pt x="78" y="42"/>
                  </a:cubicBezTo>
                  <a:cubicBezTo>
                    <a:pt x="77" y="40"/>
                    <a:pt x="77" y="37"/>
                    <a:pt x="77" y="34"/>
                  </a:cubicBezTo>
                  <a:cubicBezTo>
                    <a:pt x="77" y="31"/>
                    <a:pt x="77" y="28"/>
                    <a:pt x="78" y="26"/>
                  </a:cubicBezTo>
                  <a:cubicBezTo>
                    <a:pt x="79" y="25"/>
                    <a:pt x="79" y="24"/>
                    <a:pt x="79" y="23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82" y="24"/>
                    <a:pt x="82" y="25"/>
                    <a:pt x="82" y="26"/>
                  </a:cubicBezTo>
                  <a:cubicBezTo>
                    <a:pt x="83" y="28"/>
                    <a:pt x="84" y="31"/>
                    <a:pt x="84" y="34"/>
                  </a:cubicBezTo>
                  <a:cubicBezTo>
                    <a:pt x="84" y="37"/>
                    <a:pt x="83" y="40"/>
                    <a:pt x="82" y="42"/>
                  </a:cubicBezTo>
                  <a:cubicBezTo>
                    <a:pt x="82" y="43"/>
                    <a:pt x="82" y="44"/>
                    <a:pt x="81" y="44"/>
                  </a:cubicBezTo>
                  <a:cubicBezTo>
                    <a:pt x="81" y="45"/>
                    <a:pt x="81" y="45"/>
                    <a:pt x="8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79" name="Freeform 121"/>
            <p:cNvSpPr>
              <a:spLocks noEditPoints="1"/>
            </p:cNvSpPr>
            <p:nvPr/>
          </p:nvSpPr>
          <p:spPr bwMode="auto">
            <a:xfrm>
              <a:off x="3413" y="1074"/>
              <a:ext cx="66" cy="65"/>
            </a:xfrm>
            <a:custGeom>
              <a:avLst/>
              <a:gdLst>
                <a:gd name="T0" fmla="*/ 27 w 54"/>
                <a:gd name="T1" fmla="*/ 0 h 53"/>
                <a:gd name="T2" fmla="*/ 0 w 54"/>
                <a:gd name="T3" fmla="*/ 26 h 53"/>
                <a:gd name="T4" fmla="*/ 27 w 54"/>
                <a:gd name="T5" fmla="*/ 53 h 53"/>
                <a:gd name="T6" fmla="*/ 54 w 54"/>
                <a:gd name="T7" fmla="*/ 26 h 53"/>
                <a:gd name="T8" fmla="*/ 27 w 54"/>
                <a:gd name="T9" fmla="*/ 0 h 53"/>
                <a:gd name="T10" fmla="*/ 16 w 54"/>
                <a:gd name="T11" fmla="*/ 43 h 53"/>
                <a:gd name="T12" fmla="*/ 17 w 54"/>
                <a:gd name="T13" fmla="*/ 38 h 53"/>
                <a:gd name="T14" fmla="*/ 7 w 54"/>
                <a:gd name="T15" fmla="*/ 24 h 53"/>
                <a:gd name="T16" fmla="*/ 13 w 54"/>
                <a:gd name="T17" fmla="*/ 12 h 53"/>
                <a:gd name="T18" fmla="*/ 27 w 54"/>
                <a:gd name="T19" fmla="*/ 6 h 53"/>
                <a:gd name="T20" fmla="*/ 41 w 54"/>
                <a:gd name="T21" fmla="*/ 12 h 53"/>
                <a:gd name="T22" fmla="*/ 47 w 54"/>
                <a:gd name="T23" fmla="*/ 24 h 53"/>
                <a:gd name="T24" fmla="*/ 37 w 54"/>
                <a:gd name="T25" fmla="*/ 38 h 53"/>
                <a:gd name="T26" fmla="*/ 38 w 54"/>
                <a:gd name="T27" fmla="*/ 43 h 53"/>
                <a:gd name="T28" fmla="*/ 27 w 54"/>
                <a:gd name="T29" fmla="*/ 46 h 53"/>
                <a:gd name="T30" fmla="*/ 16 w 54"/>
                <a:gd name="T31" fmla="*/ 43 h 53"/>
                <a:gd name="T32" fmla="*/ 29 w 54"/>
                <a:gd name="T33" fmla="*/ 33 h 53"/>
                <a:gd name="T34" fmla="*/ 30 w 54"/>
                <a:gd name="T35" fmla="*/ 35 h 53"/>
                <a:gd name="T36" fmla="*/ 30 w 54"/>
                <a:gd name="T37" fmla="*/ 38 h 53"/>
                <a:gd name="T38" fmla="*/ 28 w 54"/>
                <a:gd name="T39" fmla="*/ 40 h 53"/>
                <a:gd name="T40" fmla="*/ 25 w 54"/>
                <a:gd name="T41" fmla="*/ 40 h 53"/>
                <a:gd name="T42" fmla="*/ 23 w 54"/>
                <a:gd name="T43" fmla="*/ 38 h 53"/>
                <a:gd name="T44" fmla="*/ 23 w 54"/>
                <a:gd name="T45" fmla="*/ 35 h 53"/>
                <a:gd name="T46" fmla="*/ 25 w 54"/>
                <a:gd name="T47" fmla="*/ 33 h 53"/>
                <a:gd name="T48" fmla="*/ 26 w 54"/>
                <a:gd name="T49" fmla="*/ 10 h 53"/>
                <a:gd name="T50" fmla="*/ 28 w 54"/>
                <a:gd name="T51" fmla="*/ 10 h 53"/>
                <a:gd name="T52" fmla="*/ 29 w 54"/>
                <a:gd name="T53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53">
                  <a:moveTo>
                    <a:pt x="27" y="0"/>
                  </a:moveTo>
                  <a:cubicBezTo>
                    <a:pt x="12" y="0"/>
                    <a:pt x="0" y="11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2" y="53"/>
                    <a:pt x="54" y="41"/>
                    <a:pt x="54" y="26"/>
                  </a:cubicBezTo>
                  <a:cubicBezTo>
                    <a:pt x="54" y="11"/>
                    <a:pt x="42" y="0"/>
                    <a:pt x="27" y="0"/>
                  </a:cubicBezTo>
                  <a:close/>
                  <a:moveTo>
                    <a:pt x="16" y="43"/>
                  </a:moveTo>
                  <a:cubicBezTo>
                    <a:pt x="16" y="41"/>
                    <a:pt x="17" y="40"/>
                    <a:pt x="17" y="38"/>
                  </a:cubicBezTo>
                  <a:cubicBezTo>
                    <a:pt x="17" y="31"/>
                    <a:pt x="13" y="26"/>
                    <a:pt x="7" y="24"/>
                  </a:cubicBezTo>
                  <a:cubicBezTo>
                    <a:pt x="7" y="19"/>
                    <a:pt x="9" y="15"/>
                    <a:pt x="13" y="12"/>
                  </a:cubicBezTo>
                  <a:cubicBezTo>
                    <a:pt x="16" y="8"/>
                    <a:pt x="21" y="6"/>
                    <a:pt x="27" y="6"/>
                  </a:cubicBezTo>
                  <a:cubicBezTo>
                    <a:pt x="32" y="6"/>
                    <a:pt x="37" y="8"/>
                    <a:pt x="41" y="12"/>
                  </a:cubicBezTo>
                  <a:cubicBezTo>
                    <a:pt x="44" y="15"/>
                    <a:pt x="46" y="19"/>
                    <a:pt x="47" y="24"/>
                  </a:cubicBezTo>
                  <a:cubicBezTo>
                    <a:pt x="41" y="26"/>
                    <a:pt x="37" y="31"/>
                    <a:pt x="37" y="38"/>
                  </a:cubicBezTo>
                  <a:cubicBezTo>
                    <a:pt x="37" y="40"/>
                    <a:pt x="37" y="41"/>
                    <a:pt x="38" y="43"/>
                  </a:cubicBezTo>
                  <a:cubicBezTo>
                    <a:pt x="35" y="45"/>
                    <a:pt x="31" y="46"/>
                    <a:pt x="27" y="46"/>
                  </a:cubicBezTo>
                  <a:cubicBezTo>
                    <a:pt x="23" y="46"/>
                    <a:pt x="19" y="45"/>
                    <a:pt x="16" y="43"/>
                  </a:cubicBezTo>
                  <a:close/>
                  <a:moveTo>
                    <a:pt x="29" y="33"/>
                  </a:moveTo>
                  <a:cubicBezTo>
                    <a:pt x="30" y="33"/>
                    <a:pt x="30" y="34"/>
                    <a:pt x="30" y="35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29" y="40"/>
                    <a:pt x="28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4" y="40"/>
                    <a:pt x="23" y="39"/>
                    <a:pt x="23" y="38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4" y="33"/>
                    <a:pt x="25" y="33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80" name="Freeform 122"/>
            <p:cNvSpPr>
              <a:spLocks noEditPoints="1"/>
            </p:cNvSpPr>
            <p:nvPr/>
          </p:nvSpPr>
          <p:spPr bwMode="auto">
            <a:xfrm>
              <a:off x="2859" y="740"/>
              <a:ext cx="295" cy="1141"/>
            </a:xfrm>
            <a:custGeom>
              <a:avLst/>
              <a:gdLst>
                <a:gd name="T0" fmla="*/ 187 w 240"/>
                <a:gd name="T1" fmla="*/ 868 h 929"/>
                <a:gd name="T2" fmla="*/ 198 w 240"/>
                <a:gd name="T3" fmla="*/ 838 h 929"/>
                <a:gd name="T4" fmla="*/ 221 w 240"/>
                <a:gd name="T5" fmla="*/ 871 h 929"/>
                <a:gd name="T6" fmla="*/ 222 w 240"/>
                <a:gd name="T7" fmla="*/ 863 h 929"/>
                <a:gd name="T8" fmla="*/ 237 w 240"/>
                <a:gd name="T9" fmla="*/ 925 h 929"/>
                <a:gd name="T10" fmla="*/ 219 w 240"/>
                <a:gd name="T11" fmla="*/ 919 h 929"/>
                <a:gd name="T12" fmla="*/ 202 w 240"/>
                <a:gd name="T13" fmla="*/ 927 h 929"/>
                <a:gd name="T14" fmla="*/ 182 w 240"/>
                <a:gd name="T15" fmla="*/ 929 h 929"/>
                <a:gd name="T16" fmla="*/ 170 w 240"/>
                <a:gd name="T17" fmla="*/ 918 h 929"/>
                <a:gd name="T18" fmla="*/ 168 w 240"/>
                <a:gd name="T19" fmla="*/ 907 h 929"/>
                <a:gd name="T20" fmla="*/ 166 w 240"/>
                <a:gd name="T21" fmla="*/ 896 h 929"/>
                <a:gd name="T22" fmla="*/ 153 w 240"/>
                <a:gd name="T23" fmla="*/ 891 h 929"/>
                <a:gd name="T24" fmla="*/ 154 w 240"/>
                <a:gd name="T25" fmla="*/ 867 h 929"/>
                <a:gd name="T26" fmla="*/ 232 w 240"/>
                <a:gd name="T27" fmla="*/ 916 h 929"/>
                <a:gd name="T28" fmla="*/ 226 w 240"/>
                <a:gd name="T29" fmla="*/ 915 h 929"/>
                <a:gd name="T30" fmla="*/ 154 w 240"/>
                <a:gd name="T31" fmla="*/ 885 h 929"/>
                <a:gd name="T32" fmla="*/ 179 w 240"/>
                <a:gd name="T33" fmla="*/ 886 h 929"/>
                <a:gd name="T34" fmla="*/ 178 w 240"/>
                <a:gd name="T35" fmla="*/ 892 h 929"/>
                <a:gd name="T36" fmla="*/ 175 w 240"/>
                <a:gd name="T37" fmla="*/ 901 h 929"/>
                <a:gd name="T38" fmla="*/ 176 w 240"/>
                <a:gd name="T39" fmla="*/ 905 h 929"/>
                <a:gd name="T40" fmla="*/ 177 w 240"/>
                <a:gd name="T41" fmla="*/ 911 h 929"/>
                <a:gd name="T42" fmla="*/ 178 w 240"/>
                <a:gd name="T43" fmla="*/ 915 h 929"/>
                <a:gd name="T44" fmla="*/ 182 w 240"/>
                <a:gd name="T45" fmla="*/ 923 h 929"/>
                <a:gd name="T46" fmla="*/ 188 w 240"/>
                <a:gd name="T47" fmla="*/ 923 h 929"/>
                <a:gd name="T48" fmla="*/ 220 w 240"/>
                <a:gd name="T49" fmla="*/ 912 h 929"/>
                <a:gd name="T50" fmla="*/ 217 w 240"/>
                <a:gd name="T51" fmla="*/ 877 h 929"/>
                <a:gd name="T52" fmla="*/ 198 w 240"/>
                <a:gd name="T53" fmla="*/ 845 h 929"/>
                <a:gd name="T54" fmla="*/ 195 w 240"/>
                <a:gd name="T55" fmla="*/ 868 h 929"/>
                <a:gd name="T56" fmla="*/ 155 w 240"/>
                <a:gd name="T57" fmla="*/ 873 h 929"/>
                <a:gd name="T58" fmla="*/ 154 w 240"/>
                <a:gd name="T59" fmla="*/ 885 h 929"/>
                <a:gd name="T60" fmla="*/ 75 w 240"/>
                <a:gd name="T61" fmla="*/ 0 h 929"/>
                <a:gd name="T62" fmla="*/ 75 w 240"/>
                <a:gd name="T63" fmla="*/ 14 h 929"/>
                <a:gd name="T64" fmla="*/ 59 w 240"/>
                <a:gd name="T65" fmla="*/ 66 h 929"/>
                <a:gd name="T66" fmla="*/ 59 w 240"/>
                <a:gd name="T67" fmla="*/ 42 h 929"/>
                <a:gd name="T68" fmla="*/ 66 w 240"/>
                <a:gd name="T69" fmla="*/ 19 h 929"/>
                <a:gd name="T70" fmla="*/ 33 w 240"/>
                <a:gd name="T71" fmla="*/ 64 h 929"/>
                <a:gd name="T72" fmla="*/ 0 w 240"/>
                <a:gd name="T73" fmla="*/ 64 h 929"/>
                <a:gd name="T74" fmla="*/ 24 w 240"/>
                <a:gd name="T75" fmla="*/ 53 h 929"/>
                <a:gd name="T76" fmla="*/ 24 w 240"/>
                <a:gd name="T77" fmla="*/ 14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0" h="929">
                  <a:moveTo>
                    <a:pt x="154" y="867"/>
                  </a:moveTo>
                  <a:cubicBezTo>
                    <a:pt x="187" y="868"/>
                    <a:pt x="187" y="868"/>
                    <a:pt x="187" y="868"/>
                  </a:cubicBezTo>
                  <a:cubicBezTo>
                    <a:pt x="186" y="860"/>
                    <a:pt x="185" y="858"/>
                    <a:pt x="185" y="850"/>
                  </a:cubicBezTo>
                  <a:cubicBezTo>
                    <a:pt x="185" y="843"/>
                    <a:pt x="191" y="838"/>
                    <a:pt x="198" y="838"/>
                  </a:cubicBezTo>
                  <a:cubicBezTo>
                    <a:pt x="205" y="838"/>
                    <a:pt x="211" y="844"/>
                    <a:pt x="210" y="851"/>
                  </a:cubicBezTo>
                  <a:cubicBezTo>
                    <a:pt x="210" y="861"/>
                    <a:pt x="214" y="866"/>
                    <a:pt x="221" y="871"/>
                  </a:cubicBezTo>
                  <a:cubicBezTo>
                    <a:pt x="221" y="871"/>
                    <a:pt x="221" y="872"/>
                    <a:pt x="221" y="872"/>
                  </a:cubicBezTo>
                  <a:cubicBezTo>
                    <a:pt x="222" y="863"/>
                    <a:pt x="222" y="863"/>
                    <a:pt x="222" y="863"/>
                  </a:cubicBezTo>
                  <a:cubicBezTo>
                    <a:pt x="240" y="864"/>
                    <a:pt x="240" y="864"/>
                    <a:pt x="240" y="864"/>
                  </a:cubicBezTo>
                  <a:cubicBezTo>
                    <a:pt x="237" y="925"/>
                    <a:pt x="237" y="925"/>
                    <a:pt x="237" y="925"/>
                  </a:cubicBezTo>
                  <a:cubicBezTo>
                    <a:pt x="219" y="924"/>
                    <a:pt x="219" y="924"/>
                    <a:pt x="219" y="924"/>
                  </a:cubicBezTo>
                  <a:cubicBezTo>
                    <a:pt x="219" y="919"/>
                    <a:pt x="219" y="919"/>
                    <a:pt x="219" y="919"/>
                  </a:cubicBezTo>
                  <a:cubicBezTo>
                    <a:pt x="213" y="919"/>
                    <a:pt x="212" y="921"/>
                    <a:pt x="209" y="923"/>
                  </a:cubicBezTo>
                  <a:cubicBezTo>
                    <a:pt x="208" y="924"/>
                    <a:pt x="206" y="926"/>
                    <a:pt x="202" y="927"/>
                  </a:cubicBezTo>
                  <a:cubicBezTo>
                    <a:pt x="198" y="929"/>
                    <a:pt x="194" y="929"/>
                    <a:pt x="187" y="929"/>
                  </a:cubicBezTo>
                  <a:cubicBezTo>
                    <a:pt x="182" y="929"/>
                    <a:pt x="182" y="929"/>
                    <a:pt x="182" y="929"/>
                  </a:cubicBezTo>
                  <a:cubicBezTo>
                    <a:pt x="181" y="929"/>
                    <a:pt x="181" y="929"/>
                    <a:pt x="181" y="929"/>
                  </a:cubicBezTo>
                  <a:cubicBezTo>
                    <a:pt x="175" y="929"/>
                    <a:pt x="170" y="924"/>
                    <a:pt x="170" y="918"/>
                  </a:cubicBezTo>
                  <a:cubicBezTo>
                    <a:pt x="170" y="917"/>
                    <a:pt x="171" y="916"/>
                    <a:pt x="171" y="915"/>
                  </a:cubicBezTo>
                  <a:cubicBezTo>
                    <a:pt x="169" y="913"/>
                    <a:pt x="168" y="910"/>
                    <a:pt x="168" y="907"/>
                  </a:cubicBezTo>
                  <a:cubicBezTo>
                    <a:pt x="168" y="906"/>
                    <a:pt x="169" y="905"/>
                    <a:pt x="169" y="904"/>
                  </a:cubicBezTo>
                  <a:cubicBezTo>
                    <a:pt x="167" y="902"/>
                    <a:pt x="166" y="899"/>
                    <a:pt x="166" y="896"/>
                  </a:cubicBezTo>
                  <a:cubicBezTo>
                    <a:pt x="166" y="895"/>
                    <a:pt x="167" y="893"/>
                    <a:pt x="167" y="892"/>
                  </a:cubicBezTo>
                  <a:cubicBezTo>
                    <a:pt x="153" y="891"/>
                    <a:pt x="153" y="891"/>
                    <a:pt x="153" y="891"/>
                  </a:cubicBezTo>
                  <a:cubicBezTo>
                    <a:pt x="147" y="891"/>
                    <a:pt x="141" y="885"/>
                    <a:pt x="142" y="878"/>
                  </a:cubicBezTo>
                  <a:cubicBezTo>
                    <a:pt x="142" y="872"/>
                    <a:pt x="148" y="866"/>
                    <a:pt x="154" y="867"/>
                  </a:cubicBezTo>
                  <a:close/>
                  <a:moveTo>
                    <a:pt x="229" y="919"/>
                  </a:moveTo>
                  <a:cubicBezTo>
                    <a:pt x="230" y="919"/>
                    <a:pt x="232" y="917"/>
                    <a:pt x="232" y="916"/>
                  </a:cubicBezTo>
                  <a:cubicBezTo>
                    <a:pt x="232" y="914"/>
                    <a:pt x="230" y="913"/>
                    <a:pt x="229" y="913"/>
                  </a:cubicBezTo>
                  <a:cubicBezTo>
                    <a:pt x="227" y="912"/>
                    <a:pt x="226" y="914"/>
                    <a:pt x="226" y="915"/>
                  </a:cubicBezTo>
                  <a:cubicBezTo>
                    <a:pt x="226" y="917"/>
                    <a:pt x="227" y="919"/>
                    <a:pt x="229" y="919"/>
                  </a:cubicBezTo>
                  <a:close/>
                  <a:moveTo>
                    <a:pt x="154" y="885"/>
                  </a:moveTo>
                  <a:cubicBezTo>
                    <a:pt x="178" y="886"/>
                    <a:pt x="178" y="886"/>
                    <a:pt x="178" y="886"/>
                  </a:cubicBezTo>
                  <a:cubicBezTo>
                    <a:pt x="179" y="886"/>
                    <a:pt x="179" y="886"/>
                    <a:pt x="179" y="886"/>
                  </a:cubicBezTo>
                  <a:cubicBezTo>
                    <a:pt x="178" y="892"/>
                    <a:pt x="178" y="892"/>
                    <a:pt x="178" y="892"/>
                  </a:cubicBezTo>
                  <a:cubicBezTo>
                    <a:pt x="178" y="892"/>
                    <a:pt x="178" y="892"/>
                    <a:pt x="178" y="892"/>
                  </a:cubicBezTo>
                  <a:cubicBezTo>
                    <a:pt x="175" y="892"/>
                    <a:pt x="173" y="894"/>
                    <a:pt x="173" y="897"/>
                  </a:cubicBezTo>
                  <a:cubicBezTo>
                    <a:pt x="173" y="898"/>
                    <a:pt x="174" y="900"/>
                    <a:pt x="175" y="901"/>
                  </a:cubicBezTo>
                  <a:cubicBezTo>
                    <a:pt x="177" y="903"/>
                    <a:pt x="177" y="903"/>
                    <a:pt x="177" y="903"/>
                  </a:cubicBezTo>
                  <a:cubicBezTo>
                    <a:pt x="176" y="905"/>
                    <a:pt x="176" y="905"/>
                    <a:pt x="176" y="905"/>
                  </a:cubicBezTo>
                  <a:cubicBezTo>
                    <a:pt x="175" y="906"/>
                    <a:pt x="175" y="906"/>
                    <a:pt x="175" y="907"/>
                  </a:cubicBezTo>
                  <a:cubicBezTo>
                    <a:pt x="175" y="909"/>
                    <a:pt x="176" y="910"/>
                    <a:pt x="177" y="911"/>
                  </a:cubicBezTo>
                  <a:cubicBezTo>
                    <a:pt x="179" y="913"/>
                    <a:pt x="179" y="913"/>
                    <a:pt x="179" y="913"/>
                  </a:cubicBezTo>
                  <a:cubicBezTo>
                    <a:pt x="178" y="915"/>
                    <a:pt x="178" y="915"/>
                    <a:pt x="178" y="915"/>
                  </a:cubicBezTo>
                  <a:cubicBezTo>
                    <a:pt x="177" y="916"/>
                    <a:pt x="177" y="917"/>
                    <a:pt x="177" y="918"/>
                  </a:cubicBezTo>
                  <a:cubicBezTo>
                    <a:pt x="177" y="920"/>
                    <a:pt x="179" y="923"/>
                    <a:pt x="182" y="923"/>
                  </a:cubicBezTo>
                  <a:cubicBezTo>
                    <a:pt x="183" y="923"/>
                    <a:pt x="183" y="923"/>
                    <a:pt x="183" y="923"/>
                  </a:cubicBezTo>
                  <a:cubicBezTo>
                    <a:pt x="188" y="923"/>
                    <a:pt x="188" y="923"/>
                    <a:pt x="188" y="923"/>
                  </a:cubicBezTo>
                  <a:cubicBezTo>
                    <a:pt x="200" y="924"/>
                    <a:pt x="202" y="920"/>
                    <a:pt x="205" y="917"/>
                  </a:cubicBezTo>
                  <a:cubicBezTo>
                    <a:pt x="208" y="915"/>
                    <a:pt x="211" y="912"/>
                    <a:pt x="220" y="912"/>
                  </a:cubicBezTo>
                  <a:cubicBezTo>
                    <a:pt x="221" y="880"/>
                    <a:pt x="221" y="880"/>
                    <a:pt x="221" y="880"/>
                  </a:cubicBezTo>
                  <a:cubicBezTo>
                    <a:pt x="219" y="879"/>
                    <a:pt x="218" y="878"/>
                    <a:pt x="217" y="877"/>
                  </a:cubicBezTo>
                  <a:cubicBezTo>
                    <a:pt x="208" y="870"/>
                    <a:pt x="203" y="863"/>
                    <a:pt x="204" y="851"/>
                  </a:cubicBezTo>
                  <a:cubicBezTo>
                    <a:pt x="204" y="848"/>
                    <a:pt x="201" y="845"/>
                    <a:pt x="198" y="845"/>
                  </a:cubicBezTo>
                  <a:cubicBezTo>
                    <a:pt x="195" y="845"/>
                    <a:pt x="192" y="847"/>
                    <a:pt x="192" y="851"/>
                  </a:cubicBezTo>
                  <a:cubicBezTo>
                    <a:pt x="192" y="859"/>
                    <a:pt x="193" y="861"/>
                    <a:pt x="195" y="868"/>
                  </a:cubicBezTo>
                  <a:cubicBezTo>
                    <a:pt x="195" y="871"/>
                    <a:pt x="196" y="873"/>
                    <a:pt x="196" y="874"/>
                  </a:cubicBezTo>
                  <a:cubicBezTo>
                    <a:pt x="155" y="873"/>
                    <a:pt x="155" y="873"/>
                    <a:pt x="155" y="873"/>
                  </a:cubicBezTo>
                  <a:cubicBezTo>
                    <a:pt x="151" y="873"/>
                    <a:pt x="148" y="875"/>
                    <a:pt x="148" y="879"/>
                  </a:cubicBezTo>
                  <a:cubicBezTo>
                    <a:pt x="148" y="882"/>
                    <a:pt x="151" y="885"/>
                    <a:pt x="154" y="885"/>
                  </a:cubicBezTo>
                  <a:close/>
                  <a:moveTo>
                    <a:pt x="24" y="14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61"/>
                    <a:pt x="68" y="66"/>
                    <a:pt x="59" y="66"/>
                  </a:cubicBezTo>
                  <a:cubicBezTo>
                    <a:pt x="50" y="66"/>
                    <a:pt x="42" y="61"/>
                    <a:pt x="42" y="54"/>
                  </a:cubicBezTo>
                  <a:cubicBezTo>
                    <a:pt x="42" y="48"/>
                    <a:pt x="50" y="42"/>
                    <a:pt x="59" y="42"/>
                  </a:cubicBezTo>
                  <a:cubicBezTo>
                    <a:pt x="61" y="42"/>
                    <a:pt x="64" y="43"/>
                    <a:pt x="66" y="44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70"/>
                    <a:pt x="26" y="75"/>
                    <a:pt x="16" y="75"/>
                  </a:cubicBezTo>
                  <a:cubicBezTo>
                    <a:pt x="7" y="75"/>
                    <a:pt x="0" y="70"/>
                    <a:pt x="0" y="64"/>
                  </a:cubicBezTo>
                  <a:cubicBezTo>
                    <a:pt x="0" y="57"/>
                    <a:pt x="7" y="52"/>
                    <a:pt x="16" y="52"/>
                  </a:cubicBezTo>
                  <a:cubicBezTo>
                    <a:pt x="19" y="52"/>
                    <a:pt x="21" y="52"/>
                    <a:pt x="24" y="53"/>
                  </a:cubicBezTo>
                  <a:cubicBezTo>
                    <a:pt x="24" y="28"/>
                    <a:pt x="24" y="28"/>
                    <a:pt x="24" y="28"/>
                  </a:cubicBezTo>
                  <a:lnTo>
                    <a:pt x="2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81" name="Freeform 123"/>
            <p:cNvSpPr>
              <a:spLocks/>
            </p:cNvSpPr>
            <p:nvPr/>
          </p:nvSpPr>
          <p:spPr bwMode="auto">
            <a:xfrm>
              <a:off x="3047" y="1560"/>
              <a:ext cx="91" cy="91"/>
            </a:xfrm>
            <a:custGeom>
              <a:avLst/>
              <a:gdLst>
                <a:gd name="T0" fmla="*/ 45 w 91"/>
                <a:gd name="T1" fmla="*/ 91 h 91"/>
                <a:gd name="T2" fmla="*/ 91 w 91"/>
                <a:gd name="T3" fmla="*/ 46 h 91"/>
                <a:gd name="T4" fmla="*/ 63 w 91"/>
                <a:gd name="T5" fmla="*/ 46 h 91"/>
                <a:gd name="T6" fmla="*/ 63 w 91"/>
                <a:gd name="T7" fmla="*/ 0 h 91"/>
                <a:gd name="T8" fmla="*/ 28 w 91"/>
                <a:gd name="T9" fmla="*/ 0 h 91"/>
                <a:gd name="T10" fmla="*/ 28 w 91"/>
                <a:gd name="T11" fmla="*/ 46 h 91"/>
                <a:gd name="T12" fmla="*/ 0 w 91"/>
                <a:gd name="T13" fmla="*/ 46 h 91"/>
                <a:gd name="T14" fmla="*/ 45 w 91"/>
                <a:gd name="T1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91">
                  <a:moveTo>
                    <a:pt x="45" y="91"/>
                  </a:moveTo>
                  <a:lnTo>
                    <a:pt x="91" y="46"/>
                  </a:lnTo>
                  <a:lnTo>
                    <a:pt x="63" y="46"/>
                  </a:lnTo>
                  <a:lnTo>
                    <a:pt x="63" y="0"/>
                  </a:lnTo>
                  <a:lnTo>
                    <a:pt x="28" y="0"/>
                  </a:lnTo>
                  <a:lnTo>
                    <a:pt x="28" y="46"/>
                  </a:lnTo>
                  <a:lnTo>
                    <a:pt x="0" y="46"/>
                  </a:lnTo>
                  <a:lnTo>
                    <a:pt x="45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82" name="Freeform 124"/>
            <p:cNvSpPr>
              <a:spLocks noEditPoints="1"/>
            </p:cNvSpPr>
            <p:nvPr/>
          </p:nvSpPr>
          <p:spPr bwMode="auto">
            <a:xfrm>
              <a:off x="2946" y="1963"/>
              <a:ext cx="78" cy="77"/>
            </a:xfrm>
            <a:custGeom>
              <a:avLst/>
              <a:gdLst>
                <a:gd name="T0" fmla="*/ 32 w 63"/>
                <a:gd name="T1" fmla="*/ 62 h 62"/>
                <a:gd name="T2" fmla="*/ 0 w 63"/>
                <a:gd name="T3" fmla="*/ 31 h 62"/>
                <a:gd name="T4" fmla="*/ 32 w 63"/>
                <a:gd name="T5" fmla="*/ 0 h 62"/>
                <a:gd name="T6" fmla="*/ 63 w 63"/>
                <a:gd name="T7" fmla="*/ 31 h 62"/>
                <a:gd name="T8" fmla="*/ 32 w 63"/>
                <a:gd name="T9" fmla="*/ 62 h 62"/>
                <a:gd name="T10" fmla="*/ 58 w 63"/>
                <a:gd name="T11" fmla="*/ 35 h 62"/>
                <a:gd name="T12" fmla="*/ 41 w 63"/>
                <a:gd name="T13" fmla="*/ 34 h 62"/>
                <a:gd name="T14" fmla="*/ 46 w 63"/>
                <a:gd name="T15" fmla="*/ 53 h 62"/>
                <a:gd name="T16" fmla="*/ 58 w 63"/>
                <a:gd name="T17" fmla="*/ 35 h 62"/>
                <a:gd name="T18" fmla="*/ 42 w 63"/>
                <a:gd name="T19" fmla="*/ 56 h 62"/>
                <a:gd name="T20" fmla="*/ 36 w 63"/>
                <a:gd name="T21" fmla="*/ 36 h 62"/>
                <a:gd name="T22" fmla="*/ 36 w 63"/>
                <a:gd name="T23" fmla="*/ 36 h 62"/>
                <a:gd name="T24" fmla="*/ 15 w 63"/>
                <a:gd name="T25" fmla="*/ 52 h 62"/>
                <a:gd name="T26" fmla="*/ 32 w 63"/>
                <a:gd name="T27" fmla="*/ 58 h 62"/>
                <a:gd name="T28" fmla="*/ 42 w 63"/>
                <a:gd name="T29" fmla="*/ 56 h 62"/>
                <a:gd name="T30" fmla="*/ 12 w 63"/>
                <a:gd name="T31" fmla="*/ 49 h 62"/>
                <a:gd name="T32" fmla="*/ 33 w 63"/>
                <a:gd name="T33" fmla="*/ 31 h 62"/>
                <a:gd name="T34" fmla="*/ 34 w 63"/>
                <a:gd name="T35" fmla="*/ 31 h 62"/>
                <a:gd name="T36" fmla="*/ 32 w 63"/>
                <a:gd name="T37" fmla="*/ 27 h 62"/>
                <a:gd name="T38" fmla="*/ 5 w 63"/>
                <a:gd name="T39" fmla="*/ 30 h 62"/>
                <a:gd name="T40" fmla="*/ 5 w 63"/>
                <a:gd name="T41" fmla="*/ 31 h 62"/>
                <a:gd name="T42" fmla="*/ 12 w 63"/>
                <a:gd name="T43" fmla="*/ 49 h 62"/>
                <a:gd name="T44" fmla="*/ 5 w 63"/>
                <a:gd name="T45" fmla="*/ 26 h 62"/>
                <a:gd name="T46" fmla="*/ 30 w 63"/>
                <a:gd name="T47" fmla="*/ 23 h 62"/>
                <a:gd name="T48" fmla="*/ 20 w 63"/>
                <a:gd name="T49" fmla="*/ 7 h 62"/>
                <a:gd name="T50" fmla="*/ 5 w 63"/>
                <a:gd name="T51" fmla="*/ 26 h 62"/>
                <a:gd name="T52" fmla="*/ 25 w 63"/>
                <a:gd name="T53" fmla="*/ 5 h 62"/>
                <a:gd name="T54" fmla="*/ 35 w 63"/>
                <a:gd name="T55" fmla="*/ 21 h 62"/>
                <a:gd name="T56" fmla="*/ 49 w 63"/>
                <a:gd name="T57" fmla="*/ 11 h 62"/>
                <a:gd name="T58" fmla="*/ 32 w 63"/>
                <a:gd name="T59" fmla="*/ 5 h 62"/>
                <a:gd name="T60" fmla="*/ 25 w 63"/>
                <a:gd name="T61" fmla="*/ 5 h 62"/>
                <a:gd name="T62" fmla="*/ 52 w 63"/>
                <a:gd name="T63" fmla="*/ 14 h 62"/>
                <a:gd name="T64" fmla="*/ 37 w 63"/>
                <a:gd name="T65" fmla="*/ 25 h 62"/>
                <a:gd name="T66" fmla="*/ 39 w 63"/>
                <a:gd name="T67" fmla="*/ 29 h 62"/>
                <a:gd name="T68" fmla="*/ 40 w 63"/>
                <a:gd name="T69" fmla="*/ 30 h 62"/>
                <a:gd name="T70" fmla="*/ 58 w 63"/>
                <a:gd name="T71" fmla="*/ 31 h 62"/>
                <a:gd name="T72" fmla="*/ 52 w 63"/>
                <a:gd name="T73" fmla="*/ 1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3" h="62">
                  <a:moveTo>
                    <a:pt x="32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1"/>
                  </a:cubicBezTo>
                  <a:cubicBezTo>
                    <a:pt x="63" y="48"/>
                    <a:pt x="49" y="62"/>
                    <a:pt x="32" y="62"/>
                  </a:cubicBezTo>
                  <a:close/>
                  <a:moveTo>
                    <a:pt x="58" y="35"/>
                  </a:moveTo>
                  <a:cubicBezTo>
                    <a:pt x="57" y="35"/>
                    <a:pt x="50" y="33"/>
                    <a:pt x="41" y="34"/>
                  </a:cubicBezTo>
                  <a:cubicBezTo>
                    <a:pt x="45" y="44"/>
                    <a:pt x="46" y="52"/>
                    <a:pt x="46" y="53"/>
                  </a:cubicBezTo>
                  <a:cubicBezTo>
                    <a:pt x="52" y="49"/>
                    <a:pt x="57" y="43"/>
                    <a:pt x="58" y="35"/>
                  </a:cubicBezTo>
                  <a:close/>
                  <a:moveTo>
                    <a:pt x="42" y="56"/>
                  </a:moveTo>
                  <a:cubicBezTo>
                    <a:pt x="41" y="53"/>
                    <a:pt x="40" y="45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1" y="41"/>
                    <a:pt x="16" y="51"/>
                    <a:pt x="15" y="52"/>
                  </a:cubicBezTo>
                  <a:cubicBezTo>
                    <a:pt x="20" y="56"/>
                    <a:pt x="25" y="58"/>
                    <a:pt x="32" y="58"/>
                  </a:cubicBezTo>
                  <a:cubicBezTo>
                    <a:pt x="35" y="58"/>
                    <a:pt x="39" y="57"/>
                    <a:pt x="42" y="56"/>
                  </a:cubicBezTo>
                  <a:close/>
                  <a:moveTo>
                    <a:pt x="12" y="49"/>
                  </a:moveTo>
                  <a:cubicBezTo>
                    <a:pt x="12" y="48"/>
                    <a:pt x="20" y="36"/>
                    <a:pt x="33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0"/>
                    <a:pt x="33" y="28"/>
                    <a:pt x="32" y="27"/>
                  </a:cubicBezTo>
                  <a:cubicBezTo>
                    <a:pt x="19" y="31"/>
                    <a:pt x="6" y="30"/>
                    <a:pt x="5" y="3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8"/>
                    <a:pt x="8" y="44"/>
                    <a:pt x="12" y="49"/>
                  </a:cubicBezTo>
                  <a:close/>
                  <a:moveTo>
                    <a:pt x="5" y="26"/>
                  </a:moveTo>
                  <a:cubicBezTo>
                    <a:pt x="7" y="26"/>
                    <a:pt x="18" y="26"/>
                    <a:pt x="30" y="23"/>
                  </a:cubicBezTo>
                  <a:cubicBezTo>
                    <a:pt x="26" y="15"/>
                    <a:pt x="21" y="8"/>
                    <a:pt x="20" y="7"/>
                  </a:cubicBezTo>
                  <a:cubicBezTo>
                    <a:pt x="13" y="11"/>
                    <a:pt x="7" y="18"/>
                    <a:pt x="5" y="26"/>
                  </a:cubicBezTo>
                  <a:close/>
                  <a:moveTo>
                    <a:pt x="25" y="5"/>
                  </a:moveTo>
                  <a:cubicBezTo>
                    <a:pt x="26" y="6"/>
                    <a:pt x="31" y="13"/>
                    <a:pt x="35" y="21"/>
                  </a:cubicBezTo>
                  <a:cubicBezTo>
                    <a:pt x="45" y="17"/>
                    <a:pt x="49" y="12"/>
                    <a:pt x="49" y="11"/>
                  </a:cubicBezTo>
                  <a:cubicBezTo>
                    <a:pt x="44" y="7"/>
                    <a:pt x="38" y="5"/>
                    <a:pt x="32" y="5"/>
                  </a:cubicBezTo>
                  <a:cubicBezTo>
                    <a:pt x="29" y="5"/>
                    <a:pt x="27" y="5"/>
                    <a:pt x="25" y="5"/>
                  </a:cubicBezTo>
                  <a:close/>
                  <a:moveTo>
                    <a:pt x="52" y="14"/>
                  </a:moveTo>
                  <a:cubicBezTo>
                    <a:pt x="52" y="15"/>
                    <a:pt x="47" y="21"/>
                    <a:pt x="37" y="25"/>
                  </a:cubicBezTo>
                  <a:cubicBezTo>
                    <a:pt x="38" y="26"/>
                    <a:pt x="38" y="27"/>
                    <a:pt x="39" y="29"/>
                  </a:cubicBezTo>
                  <a:cubicBezTo>
                    <a:pt x="39" y="29"/>
                    <a:pt x="39" y="30"/>
                    <a:pt x="40" y="30"/>
                  </a:cubicBezTo>
                  <a:cubicBezTo>
                    <a:pt x="48" y="29"/>
                    <a:pt x="57" y="31"/>
                    <a:pt x="58" y="31"/>
                  </a:cubicBezTo>
                  <a:cubicBezTo>
                    <a:pt x="58" y="25"/>
                    <a:pt x="56" y="19"/>
                    <a:pt x="5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83" name="Freeform 125"/>
            <p:cNvSpPr>
              <a:spLocks noEditPoints="1"/>
            </p:cNvSpPr>
            <p:nvPr/>
          </p:nvSpPr>
          <p:spPr bwMode="auto">
            <a:xfrm>
              <a:off x="2922" y="2371"/>
              <a:ext cx="80" cy="70"/>
            </a:xfrm>
            <a:custGeom>
              <a:avLst/>
              <a:gdLst>
                <a:gd name="T0" fmla="*/ 65 w 65"/>
                <a:gd name="T1" fmla="*/ 18 h 57"/>
                <a:gd name="T2" fmla="*/ 47 w 65"/>
                <a:gd name="T3" fmla="*/ 0 h 57"/>
                <a:gd name="T4" fmla="*/ 32 w 65"/>
                <a:gd name="T5" fmla="*/ 6 h 57"/>
                <a:gd name="T6" fmla="*/ 18 w 65"/>
                <a:gd name="T7" fmla="*/ 0 h 57"/>
                <a:gd name="T8" fmla="*/ 0 w 65"/>
                <a:gd name="T9" fmla="*/ 18 h 57"/>
                <a:gd name="T10" fmla="*/ 6 w 65"/>
                <a:gd name="T11" fmla="*/ 32 h 57"/>
                <a:gd name="T12" fmla="*/ 6 w 65"/>
                <a:gd name="T13" fmla="*/ 32 h 57"/>
                <a:gd name="T14" fmla="*/ 26 w 65"/>
                <a:gd name="T15" fmla="*/ 53 h 57"/>
                <a:gd name="T16" fmla="*/ 32 w 65"/>
                <a:gd name="T17" fmla="*/ 57 h 57"/>
                <a:gd name="T18" fmla="*/ 39 w 65"/>
                <a:gd name="T19" fmla="*/ 53 h 57"/>
                <a:gd name="T20" fmla="*/ 59 w 65"/>
                <a:gd name="T21" fmla="*/ 32 h 57"/>
                <a:gd name="T22" fmla="*/ 59 w 65"/>
                <a:gd name="T23" fmla="*/ 32 h 57"/>
                <a:gd name="T24" fmla="*/ 65 w 65"/>
                <a:gd name="T25" fmla="*/ 18 h 57"/>
                <a:gd name="T26" fmla="*/ 54 w 65"/>
                <a:gd name="T27" fmla="*/ 26 h 57"/>
                <a:gd name="T28" fmla="*/ 33 w 65"/>
                <a:gd name="T29" fmla="*/ 47 h 57"/>
                <a:gd name="T30" fmla="*/ 32 w 65"/>
                <a:gd name="T31" fmla="*/ 48 h 57"/>
                <a:gd name="T32" fmla="*/ 32 w 65"/>
                <a:gd name="T33" fmla="*/ 47 h 57"/>
                <a:gd name="T34" fmla="*/ 11 w 65"/>
                <a:gd name="T35" fmla="*/ 26 h 57"/>
                <a:gd name="T36" fmla="*/ 8 w 65"/>
                <a:gd name="T37" fmla="*/ 18 h 57"/>
                <a:gd name="T38" fmla="*/ 18 w 65"/>
                <a:gd name="T39" fmla="*/ 8 h 57"/>
                <a:gd name="T40" fmla="*/ 26 w 65"/>
                <a:gd name="T41" fmla="*/ 11 h 57"/>
                <a:gd name="T42" fmla="*/ 32 w 65"/>
                <a:gd name="T43" fmla="*/ 18 h 57"/>
                <a:gd name="T44" fmla="*/ 39 w 65"/>
                <a:gd name="T45" fmla="*/ 11 h 57"/>
                <a:gd name="T46" fmla="*/ 47 w 65"/>
                <a:gd name="T47" fmla="*/ 8 h 57"/>
                <a:gd name="T48" fmla="*/ 57 w 65"/>
                <a:gd name="T49" fmla="*/ 18 h 57"/>
                <a:gd name="T50" fmla="*/ 54 w 65"/>
                <a:gd name="T51" fmla="*/ 2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5" h="57">
                  <a:moveTo>
                    <a:pt x="65" y="18"/>
                  </a:moveTo>
                  <a:cubicBezTo>
                    <a:pt x="65" y="8"/>
                    <a:pt x="57" y="0"/>
                    <a:pt x="47" y="0"/>
                  </a:cubicBezTo>
                  <a:cubicBezTo>
                    <a:pt x="41" y="0"/>
                    <a:pt x="36" y="2"/>
                    <a:pt x="32" y="6"/>
                  </a:cubicBezTo>
                  <a:cubicBezTo>
                    <a:pt x="29" y="2"/>
                    <a:pt x="24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4"/>
                    <a:pt x="2" y="29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8" y="55"/>
                    <a:pt x="30" y="57"/>
                    <a:pt x="32" y="57"/>
                  </a:cubicBezTo>
                  <a:cubicBezTo>
                    <a:pt x="35" y="57"/>
                    <a:pt x="37" y="55"/>
                    <a:pt x="39" y="53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3" y="29"/>
                    <a:pt x="65" y="24"/>
                    <a:pt x="65" y="18"/>
                  </a:cubicBezTo>
                  <a:close/>
                  <a:moveTo>
                    <a:pt x="54" y="26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2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9" y="24"/>
                    <a:pt x="8" y="21"/>
                    <a:pt x="8" y="18"/>
                  </a:cubicBezTo>
                  <a:cubicBezTo>
                    <a:pt x="8" y="13"/>
                    <a:pt x="13" y="8"/>
                    <a:pt x="18" y="8"/>
                  </a:cubicBezTo>
                  <a:cubicBezTo>
                    <a:pt x="22" y="8"/>
                    <a:pt x="24" y="9"/>
                    <a:pt x="26" y="11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1" y="9"/>
                    <a:pt x="43" y="8"/>
                    <a:pt x="47" y="8"/>
                  </a:cubicBezTo>
                  <a:cubicBezTo>
                    <a:pt x="52" y="8"/>
                    <a:pt x="57" y="13"/>
                    <a:pt x="57" y="18"/>
                  </a:cubicBezTo>
                  <a:cubicBezTo>
                    <a:pt x="57" y="21"/>
                    <a:pt x="56" y="24"/>
                    <a:pt x="5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84" name="Freeform 126"/>
            <p:cNvSpPr>
              <a:spLocks noEditPoints="1"/>
            </p:cNvSpPr>
            <p:nvPr/>
          </p:nvSpPr>
          <p:spPr bwMode="auto">
            <a:xfrm>
              <a:off x="2844" y="2149"/>
              <a:ext cx="79" cy="58"/>
            </a:xfrm>
            <a:custGeom>
              <a:avLst/>
              <a:gdLst>
                <a:gd name="T0" fmla="*/ 56 w 64"/>
                <a:gd name="T1" fmla="*/ 8 h 47"/>
                <a:gd name="T2" fmla="*/ 56 w 64"/>
                <a:gd name="T3" fmla="*/ 0 h 47"/>
                <a:gd name="T4" fmla="*/ 0 w 64"/>
                <a:gd name="T5" fmla="*/ 0 h 47"/>
                <a:gd name="T6" fmla="*/ 0 w 64"/>
                <a:gd name="T7" fmla="*/ 43 h 47"/>
                <a:gd name="T8" fmla="*/ 4 w 64"/>
                <a:gd name="T9" fmla="*/ 47 h 47"/>
                <a:gd name="T10" fmla="*/ 58 w 64"/>
                <a:gd name="T11" fmla="*/ 47 h 47"/>
                <a:gd name="T12" fmla="*/ 64 w 64"/>
                <a:gd name="T13" fmla="*/ 41 h 47"/>
                <a:gd name="T14" fmla="*/ 64 w 64"/>
                <a:gd name="T15" fmla="*/ 8 h 47"/>
                <a:gd name="T16" fmla="*/ 56 w 64"/>
                <a:gd name="T17" fmla="*/ 8 h 47"/>
                <a:gd name="T18" fmla="*/ 52 w 64"/>
                <a:gd name="T19" fmla="*/ 43 h 47"/>
                <a:gd name="T20" fmla="*/ 4 w 64"/>
                <a:gd name="T21" fmla="*/ 43 h 47"/>
                <a:gd name="T22" fmla="*/ 4 w 64"/>
                <a:gd name="T23" fmla="*/ 4 h 47"/>
                <a:gd name="T24" fmla="*/ 52 w 64"/>
                <a:gd name="T25" fmla="*/ 4 h 47"/>
                <a:gd name="T26" fmla="*/ 52 w 64"/>
                <a:gd name="T27" fmla="*/ 43 h 47"/>
                <a:gd name="T28" fmla="*/ 8 w 64"/>
                <a:gd name="T29" fmla="*/ 12 h 47"/>
                <a:gd name="T30" fmla="*/ 48 w 64"/>
                <a:gd name="T31" fmla="*/ 12 h 47"/>
                <a:gd name="T32" fmla="*/ 48 w 64"/>
                <a:gd name="T33" fmla="*/ 16 h 47"/>
                <a:gd name="T34" fmla="*/ 8 w 64"/>
                <a:gd name="T35" fmla="*/ 16 h 47"/>
                <a:gd name="T36" fmla="*/ 8 w 64"/>
                <a:gd name="T37" fmla="*/ 12 h 47"/>
                <a:gd name="T38" fmla="*/ 32 w 64"/>
                <a:gd name="T39" fmla="*/ 20 h 47"/>
                <a:gd name="T40" fmla="*/ 48 w 64"/>
                <a:gd name="T41" fmla="*/ 20 h 47"/>
                <a:gd name="T42" fmla="*/ 48 w 64"/>
                <a:gd name="T43" fmla="*/ 24 h 47"/>
                <a:gd name="T44" fmla="*/ 32 w 64"/>
                <a:gd name="T45" fmla="*/ 24 h 47"/>
                <a:gd name="T46" fmla="*/ 32 w 64"/>
                <a:gd name="T47" fmla="*/ 20 h 47"/>
                <a:gd name="T48" fmla="*/ 32 w 64"/>
                <a:gd name="T49" fmla="*/ 28 h 47"/>
                <a:gd name="T50" fmla="*/ 48 w 64"/>
                <a:gd name="T51" fmla="*/ 28 h 47"/>
                <a:gd name="T52" fmla="*/ 48 w 64"/>
                <a:gd name="T53" fmla="*/ 32 h 47"/>
                <a:gd name="T54" fmla="*/ 32 w 64"/>
                <a:gd name="T55" fmla="*/ 32 h 47"/>
                <a:gd name="T56" fmla="*/ 32 w 64"/>
                <a:gd name="T57" fmla="*/ 28 h 47"/>
                <a:gd name="T58" fmla="*/ 32 w 64"/>
                <a:gd name="T59" fmla="*/ 36 h 47"/>
                <a:gd name="T60" fmla="*/ 44 w 64"/>
                <a:gd name="T61" fmla="*/ 36 h 47"/>
                <a:gd name="T62" fmla="*/ 44 w 64"/>
                <a:gd name="T63" fmla="*/ 40 h 47"/>
                <a:gd name="T64" fmla="*/ 32 w 64"/>
                <a:gd name="T65" fmla="*/ 40 h 47"/>
                <a:gd name="T66" fmla="*/ 32 w 64"/>
                <a:gd name="T67" fmla="*/ 36 h 47"/>
                <a:gd name="T68" fmla="*/ 8 w 64"/>
                <a:gd name="T69" fmla="*/ 20 h 47"/>
                <a:gd name="T70" fmla="*/ 28 w 64"/>
                <a:gd name="T71" fmla="*/ 20 h 47"/>
                <a:gd name="T72" fmla="*/ 28 w 64"/>
                <a:gd name="T73" fmla="*/ 40 h 47"/>
                <a:gd name="T74" fmla="*/ 8 w 64"/>
                <a:gd name="T75" fmla="*/ 40 h 47"/>
                <a:gd name="T76" fmla="*/ 8 w 64"/>
                <a:gd name="T7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4" h="47">
                  <a:moveTo>
                    <a:pt x="56" y="8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6"/>
                    <a:pt x="2" y="47"/>
                    <a:pt x="4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61" y="47"/>
                    <a:pt x="64" y="45"/>
                    <a:pt x="64" y="41"/>
                  </a:cubicBezTo>
                  <a:cubicBezTo>
                    <a:pt x="64" y="8"/>
                    <a:pt x="64" y="8"/>
                    <a:pt x="64" y="8"/>
                  </a:cubicBezTo>
                  <a:lnTo>
                    <a:pt x="56" y="8"/>
                  </a:lnTo>
                  <a:close/>
                  <a:moveTo>
                    <a:pt x="52" y="43"/>
                  </a:moveTo>
                  <a:cubicBezTo>
                    <a:pt x="4" y="43"/>
                    <a:pt x="4" y="43"/>
                    <a:pt x="4" y="4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2" y="4"/>
                    <a:pt x="52" y="4"/>
                    <a:pt x="52" y="4"/>
                  </a:cubicBezTo>
                  <a:lnTo>
                    <a:pt x="52" y="43"/>
                  </a:lnTo>
                  <a:close/>
                  <a:moveTo>
                    <a:pt x="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8" y="16"/>
                    <a:pt x="8" y="16"/>
                    <a:pt x="8" y="16"/>
                  </a:cubicBezTo>
                  <a:lnTo>
                    <a:pt x="8" y="12"/>
                  </a:lnTo>
                  <a:close/>
                  <a:moveTo>
                    <a:pt x="32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2" y="24"/>
                    <a:pt x="32" y="24"/>
                    <a:pt x="32" y="24"/>
                  </a:cubicBezTo>
                  <a:lnTo>
                    <a:pt x="32" y="20"/>
                  </a:lnTo>
                  <a:close/>
                  <a:moveTo>
                    <a:pt x="32" y="28"/>
                  </a:moveTo>
                  <a:cubicBezTo>
                    <a:pt x="48" y="28"/>
                    <a:pt x="48" y="28"/>
                    <a:pt x="48" y="28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32" y="32"/>
                    <a:pt x="32" y="32"/>
                    <a:pt x="32" y="32"/>
                  </a:cubicBezTo>
                  <a:lnTo>
                    <a:pt x="32" y="28"/>
                  </a:lnTo>
                  <a:close/>
                  <a:moveTo>
                    <a:pt x="32" y="36"/>
                  </a:moveTo>
                  <a:cubicBezTo>
                    <a:pt x="44" y="36"/>
                    <a:pt x="44" y="36"/>
                    <a:pt x="44" y="36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32" y="40"/>
                    <a:pt x="32" y="40"/>
                    <a:pt x="32" y="40"/>
                  </a:cubicBezTo>
                  <a:lnTo>
                    <a:pt x="32" y="36"/>
                  </a:lnTo>
                  <a:close/>
                  <a:moveTo>
                    <a:pt x="8" y="20"/>
                  </a:moveTo>
                  <a:cubicBezTo>
                    <a:pt x="28" y="20"/>
                    <a:pt x="28" y="20"/>
                    <a:pt x="28" y="2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85" name="Freeform 127"/>
            <p:cNvSpPr>
              <a:spLocks noEditPoints="1"/>
            </p:cNvSpPr>
            <p:nvPr/>
          </p:nvSpPr>
          <p:spPr bwMode="auto">
            <a:xfrm>
              <a:off x="3037" y="2531"/>
              <a:ext cx="58" cy="59"/>
            </a:xfrm>
            <a:custGeom>
              <a:avLst/>
              <a:gdLst>
                <a:gd name="T0" fmla="*/ 43 w 47"/>
                <a:gd name="T1" fmla="*/ 29 h 48"/>
                <a:gd name="T2" fmla="*/ 47 w 47"/>
                <a:gd name="T3" fmla="*/ 16 h 48"/>
                <a:gd name="T4" fmla="*/ 42 w 47"/>
                <a:gd name="T5" fmla="*/ 8 h 48"/>
                <a:gd name="T6" fmla="*/ 37 w 47"/>
                <a:gd name="T7" fmla="*/ 9 h 48"/>
                <a:gd name="T8" fmla="*/ 28 w 47"/>
                <a:gd name="T9" fmla="*/ 0 h 48"/>
                <a:gd name="T10" fmla="*/ 19 w 47"/>
                <a:gd name="T11" fmla="*/ 0 h 48"/>
                <a:gd name="T12" fmla="*/ 18 w 47"/>
                <a:gd name="T13" fmla="*/ 5 h 48"/>
                <a:gd name="T14" fmla="*/ 5 w 47"/>
                <a:gd name="T15" fmla="*/ 8 h 48"/>
                <a:gd name="T16" fmla="*/ 0 w 47"/>
                <a:gd name="T17" fmla="*/ 16 h 48"/>
                <a:gd name="T18" fmla="*/ 4 w 47"/>
                <a:gd name="T19" fmla="*/ 19 h 48"/>
                <a:gd name="T20" fmla="*/ 0 w 47"/>
                <a:gd name="T21" fmla="*/ 32 h 48"/>
                <a:gd name="T22" fmla="*/ 5 w 47"/>
                <a:gd name="T23" fmla="*/ 40 h 48"/>
                <a:gd name="T24" fmla="*/ 10 w 47"/>
                <a:gd name="T25" fmla="*/ 39 h 48"/>
                <a:gd name="T26" fmla="*/ 19 w 47"/>
                <a:gd name="T27" fmla="*/ 48 h 48"/>
                <a:gd name="T28" fmla="*/ 28 w 47"/>
                <a:gd name="T29" fmla="*/ 48 h 48"/>
                <a:gd name="T30" fmla="*/ 29 w 47"/>
                <a:gd name="T31" fmla="*/ 44 h 48"/>
                <a:gd name="T32" fmla="*/ 42 w 47"/>
                <a:gd name="T33" fmla="*/ 40 h 48"/>
                <a:gd name="T34" fmla="*/ 47 w 47"/>
                <a:gd name="T35" fmla="*/ 32 h 48"/>
                <a:gd name="T36" fmla="*/ 43 w 47"/>
                <a:gd name="T37" fmla="*/ 29 h 48"/>
                <a:gd name="T38" fmla="*/ 23 w 47"/>
                <a:gd name="T39" fmla="*/ 34 h 48"/>
                <a:gd name="T40" fmla="*/ 14 w 47"/>
                <a:gd name="T41" fmla="*/ 24 h 48"/>
                <a:gd name="T42" fmla="*/ 23 w 47"/>
                <a:gd name="T43" fmla="*/ 14 h 48"/>
                <a:gd name="T44" fmla="*/ 33 w 47"/>
                <a:gd name="T45" fmla="*/ 24 h 48"/>
                <a:gd name="T46" fmla="*/ 23 w 47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7" h="48">
                  <a:moveTo>
                    <a:pt x="43" y="29"/>
                  </a:moveTo>
                  <a:cubicBezTo>
                    <a:pt x="41" y="24"/>
                    <a:pt x="42" y="19"/>
                    <a:pt x="47" y="16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9"/>
                    <a:pt x="39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"/>
                    <a:pt x="18" y="3"/>
                    <a:pt x="18" y="5"/>
                  </a:cubicBezTo>
                  <a:cubicBezTo>
                    <a:pt x="15" y="9"/>
                    <a:pt x="9" y="10"/>
                    <a:pt x="5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7"/>
                    <a:pt x="3" y="18"/>
                    <a:pt x="4" y="19"/>
                  </a:cubicBezTo>
                  <a:cubicBezTo>
                    <a:pt x="6" y="24"/>
                    <a:pt x="5" y="29"/>
                    <a:pt x="0" y="32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6" y="39"/>
                    <a:pt x="8" y="39"/>
                    <a:pt x="10" y="39"/>
                  </a:cubicBezTo>
                  <a:cubicBezTo>
                    <a:pt x="15" y="39"/>
                    <a:pt x="19" y="43"/>
                    <a:pt x="19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9" y="45"/>
                    <a:pt x="29" y="44"/>
                  </a:cubicBezTo>
                  <a:cubicBezTo>
                    <a:pt x="32" y="39"/>
                    <a:pt x="38" y="38"/>
                    <a:pt x="42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5" y="31"/>
                    <a:pt x="44" y="30"/>
                    <a:pt x="43" y="29"/>
                  </a:cubicBezTo>
                  <a:close/>
                  <a:moveTo>
                    <a:pt x="23" y="34"/>
                  </a:moveTo>
                  <a:cubicBezTo>
                    <a:pt x="18" y="34"/>
                    <a:pt x="14" y="29"/>
                    <a:pt x="14" y="24"/>
                  </a:cubicBezTo>
                  <a:cubicBezTo>
                    <a:pt x="14" y="19"/>
                    <a:pt x="18" y="14"/>
                    <a:pt x="23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29"/>
                    <a:pt x="29" y="34"/>
                    <a:pt x="2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86" name="Freeform 128"/>
            <p:cNvSpPr>
              <a:spLocks noEditPoints="1"/>
            </p:cNvSpPr>
            <p:nvPr/>
          </p:nvSpPr>
          <p:spPr bwMode="auto">
            <a:xfrm>
              <a:off x="2715" y="2514"/>
              <a:ext cx="96" cy="96"/>
            </a:xfrm>
            <a:custGeom>
              <a:avLst/>
              <a:gdLst>
                <a:gd name="T0" fmla="*/ 51 w 96"/>
                <a:gd name="T1" fmla="*/ 0 h 96"/>
                <a:gd name="T2" fmla="*/ 42 w 96"/>
                <a:gd name="T3" fmla="*/ 10 h 96"/>
                <a:gd name="T4" fmla="*/ 51 w 96"/>
                <a:gd name="T5" fmla="*/ 18 h 96"/>
                <a:gd name="T6" fmla="*/ 30 w 96"/>
                <a:gd name="T7" fmla="*/ 42 h 96"/>
                <a:gd name="T8" fmla="*/ 9 w 96"/>
                <a:gd name="T9" fmla="*/ 42 h 96"/>
                <a:gd name="T10" fmla="*/ 25 w 96"/>
                <a:gd name="T11" fmla="*/ 59 h 96"/>
                <a:gd name="T12" fmla="*/ 0 w 96"/>
                <a:gd name="T13" fmla="*/ 92 h 96"/>
                <a:gd name="T14" fmla="*/ 0 w 96"/>
                <a:gd name="T15" fmla="*/ 96 h 96"/>
                <a:gd name="T16" fmla="*/ 4 w 96"/>
                <a:gd name="T17" fmla="*/ 96 h 96"/>
                <a:gd name="T18" fmla="*/ 37 w 96"/>
                <a:gd name="T19" fmla="*/ 70 h 96"/>
                <a:gd name="T20" fmla="*/ 54 w 96"/>
                <a:gd name="T21" fmla="*/ 87 h 96"/>
                <a:gd name="T22" fmla="*/ 54 w 96"/>
                <a:gd name="T23" fmla="*/ 66 h 96"/>
                <a:gd name="T24" fmla="*/ 78 w 96"/>
                <a:gd name="T25" fmla="*/ 45 h 96"/>
                <a:gd name="T26" fmla="*/ 86 w 96"/>
                <a:gd name="T27" fmla="*/ 54 h 96"/>
                <a:gd name="T28" fmla="*/ 96 w 96"/>
                <a:gd name="T29" fmla="*/ 45 h 96"/>
                <a:gd name="T30" fmla="*/ 51 w 96"/>
                <a:gd name="T31" fmla="*/ 0 h 96"/>
                <a:gd name="T32" fmla="*/ 42 w 96"/>
                <a:gd name="T33" fmla="*/ 51 h 96"/>
                <a:gd name="T34" fmla="*/ 36 w 96"/>
                <a:gd name="T35" fmla="*/ 45 h 96"/>
                <a:gd name="T36" fmla="*/ 57 w 96"/>
                <a:gd name="T37" fmla="*/ 24 h 96"/>
                <a:gd name="T38" fmla="*/ 63 w 96"/>
                <a:gd name="T39" fmla="*/ 31 h 96"/>
                <a:gd name="T40" fmla="*/ 42 w 96"/>
                <a:gd name="T41" fmla="*/ 5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96">
                  <a:moveTo>
                    <a:pt x="51" y="0"/>
                  </a:moveTo>
                  <a:lnTo>
                    <a:pt x="42" y="10"/>
                  </a:lnTo>
                  <a:lnTo>
                    <a:pt x="51" y="18"/>
                  </a:lnTo>
                  <a:lnTo>
                    <a:pt x="30" y="42"/>
                  </a:lnTo>
                  <a:lnTo>
                    <a:pt x="9" y="42"/>
                  </a:lnTo>
                  <a:lnTo>
                    <a:pt x="25" y="59"/>
                  </a:lnTo>
                  <a:lnTo>
                    <a:pt x="0" y="92"/>
                  </a:lnTo>
                  <a:lnTo>
                    <a:pt x="0" y="96"/>
                  </a:lnTo>
                  <a:lnTo>
                    <a:pt x="4" y="96"/>
                  </a:lnTo>
                  <a:lnTo>
                    <a:pt x="37" y="70"/>
                  </a:lnTo>
                  <a:lnTo>
                    <a:pt x="54" y="87"/>
                  </a:lnTo>
                  <a:lnTo>
                    <a:pt x="54" y="66"/>
                  </a:lnTo>
                  <a:lnTo>
                    <a:pt x="78" y="45"/>
                  </a:lnTo>
                  <a:lnTo>
                    <a:pt x="86" y="54"/>
                  </a:lnTo>
                  <a:lnTo>
                    <a:pt x="96" y="45"/>
                  </a:lnTo>
                  <a:lnTo>
                    <a:pt x="51" y="0"/>
                  </a:lnTo>
                  <a:close/>
                  <a:moveTo>
                    <a:pt x="42" y="51"/>
                  </a:moveTo>
                  <a:lnTo>
                    <a:pt x="36" y="45"/>
                  </a:lnTo>
                  <a:lnTo>
                    <a:pt x="57" y="24"/>
                  </a:lnTo>
                  <a:lnTo>
                    <a:pt x="63" y="31"/>
                  </a:lnTo>
                  <a:lnTo>
                    <a:pt x="4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87" name="Freeform 129"/>
            <p:cNvSpPr>
              <a:spLocks noEditPoints="1"/>
            </p:cNvSpPr>
            <p:nvPr/>
          </p:nvSpPr>
          <p:spPr bwMode="auto">
            <a:xfrm>
              <a:off x="2708" y="2294"/>
              <a:ext cx="70" cy="70"/>
            </a:xfrm>
            <a:custGeom>
              <a:avLst/>
              <a:gdLst>
                <a:gd name="T0" fmla="*/ 57 w 57"/>
                <a:gd name="T1" fmla="*/ 29 h 57"/>
                <a:gd name="T2" fmla="*/ 28 w 57"/>
                <a:gd name="T3" fmla="*/ 57 h 57"/>
                <a:gd name="T4" fmla="*/ 0 w 57"/>
                <a:gd name="T5" fmla="*/ 29 h 57"/>
                <a:gd name="T6" fmla="*/ 28 w 57"/>
                <a:gd name="T7" fmla="*/ 0 h 57"/>
                <a:gd name="T8" fmla="*/ 57 w 57"/>
                <a:gd name="T9" fmla="*/ 29 h 57"/>
                <a:gd name="T10" fmla="*/ 5 w 57"/>
                <a:gd name="T11" fmla="*/ 29 h 57"/>
                <a:gd name="T12" fmla="*/ 28 w 57"/>
                <a:gd name="T13" fmla="*/ 52 h 57"/>
                <a:gd name="T14" fmla="*/ 52 w 57"/>
                <a:gd name="T15" fmla="*/ 29 h 57"/>
                <a:gd name="T16" fmla="*/ 28 w 57"/>
                <a:gd name="T17" fmla="*/ 5 h 57"/>
                <a:gd name="T18" fmla="*/ 5 w 57"/>
                <a:gd name="T19" fmla="*/ 29 h 57"/>
                <a:gd name="T20" fmla="*/ 31 w 57"/>
                <a:gd name="T21" fmla="*/ 12 h 57"/>
                <a:gd name="T22" fmla="*/ 45 w 57"/>
                <a:gd name="T23" fmla="*/ 26 h 57"/>
                <a:gd name="T24" fmla="*/ 45 w 57"/>
                <a:gd name="T25" fmla="*/ 31 h 57"/>
                <a:gd name="T26" fmla="*/ 40 w 57"/>
                <a:gd name="T27" fmla="*/ 31 h 57"/>
                <a:gd name="T28" fmla="*/ 32 w 57"/>
                <a:gd name="T29" fmla="*/ 23 h 57"/>
                <a:gd name="T30" fmla="*/ 32 w 57"/>
                <a:gd name="T31" fmla="*/ 43 h 57"/>
                <a:gd name="T32" fmla="*/ 28 w 57"/>
                <a:gd name="T33" fmla="*/ 47 h 57"/>
                <a:gd name="T34" fmla="*/ 25 w 57"/>
                <a:gd name="T35" fmla="*/ 43 h 57"/>
                <a:gd name="T36" fmla="*/ 25 w 57"/>
                <a:gd name="T37" fmla="*/ 23 h 57"/>
                <a:gd name="T38" fmla="*/ 17 w 57"/>
                <a:gd name="T39" fmla="*/ 31 h 57"/>
                <a:gd name="T40" fmla="*/ 12 w 57"/>
                <a:gd name="T41" fmla="*/ 31 h 57"/>
                <a:gd name="T42" fmla="*/ 11 w 57"/>
                <a:gd name="T43" fmla="*/ 29 h 57"/>
                <a:gd name="T44" fmla="*/ 12 w 57"/>
                <a:gd name="T45" fmla="*/ 26 h 57"/>
                <a:gd name="T46" fmla="*/ 26 w 57"/>
                <a:gd name="T47" fmla="*/ 12 h 57"/>
                <a:gd name="T48" fmla="*/ 31 w 57"/>
                <a:gd name="T4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7" h="57">
                  <a:moveTo>
                    <a:pt x="57" y="29"/>
                  </a:moveTo>
                  <a:cubicBezTo>
                    <a:pt x="57" y="45"/>
                    <a:pt x="44" y="57"/>
                    <a:pt x="28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4" y="0"/>
                    <a:pt x="57" y="13"/>
                    <a:pt x="57" y="29"/>
                  </a:cubicBezTo>
                  <a:close/>
                  <a:moveTo>
                    <a:pt x="5" y="29"/>
                  </a:moveTo>
                  <a:cubicBezTo>
                    <a:pt x="5" y="42"/>
                    <a:pt x="16" y="52"/>
                    <a:pt x="28" y="52"/>
                  </a:cubicBezTo>
                  <a:cubicBezTo>
                    <a:pt x="41" y="52"/>
                    <a:pt x="52" y="42"/>
                    <a:pt x="52" y="29"/>
                  </a:cubicBezTo>
                  <a:cubicBezTo>
                    <a:pt x="52" y="16"/>
                    <a:pt x="41" y="5"/>
                    <a:pt x="28" y="5"/>
                  </a:cubicBezTo>
                  <a:cubicBezTo>
                    <a:pt x="16" y="5"/>
                    <a:pt x="5" y="16"/>
                    <a:pt x="5" y="29"/>
                  </a:cubicBezTo>
                  <a:close/>
                  <a:moveTo>
                    <a:pt x="31" y="12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7" y="28"/>
                    <a:pt x="47" y="30"/>
                    <a:pt x="45" y="31"/>
                  </a:cubicBezTo>
                  <a:cubicBezTo>
                    <a:pt x="44" y="33"/>
                    <a:pt x="42" y="33"/>
                    <a:pt x="40" y="31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5"/>
                    <a:pt x="30" y="47"/>
                    <a:pt x="28" y="47"/>
                  </a:cubicBezTo>
                  <a:cubicBezTo>
                    <a:pt x="26" y="47"/>
                    <a:pt x="25" y="45"/>
                    <a:pt x="25" y="4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5" y="33"/>
                    <a:pt x="13" y="33"/>
                    <a:pt x="12" y="31"/>
                  </a:cubicBezTo>
                  <a:cubicBezTo>
                    <a:pt x="11" y="31"/>
                    <a:pt x="11" y="30"/>
                    <a:pt x="11" y="29"/>
                  </a:cubicBezTo>
                  <a:cubicBezTo>
                    <a:pt x="11" y="28"/>
                    <a:pt x="11" y="27"/>
                    <a:pt x="12" y="26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7" y="11"/>
                    <a:pt x="30" y="11"/>
                    <a:pt x="3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88" name="Freeform 130"/>
            <p:cNvSpPr>
              <a:spLocks noEditPoints="1"/>
            </p:cNvSpPr>
            <p:nvPr/>
          </p:nvSpPr>
          <p:spPr bwMode="auto">
            <a:xfrm>
              <a:off x="3164" y="1144"/>
              <a:ext cx="94" cy="94"/>
            </a:xfrm>
            <a:custGeom>
              <a:avLst/>
              <a:gdLst>
                <a:gd name="T0" fmla="*/ 64 w 77"/>
                <a:gd name="T1" fmla="*/ 0 h 77"/>
                <a:gd name="T2" fmla="*/ 13 w 77"/>
                <a:gd name="T3" fmla="*/ 0 h 77"/>
                <a:gd name="T4" fmla="*/ 0 w 77"/>
                <a:gd name="T5" fmla="*/ 13 h 77"/>
                <a:gd name="T6" fmla="*/ 0 w 77"/>
                <a:gd name="T7" fmla="*/ 64 h 77"/>
                <a:gd name="T8" fmla="*/ 13 w 77"/>
                <a:gd name="T9" fmla="*/ 77 h 77"/>
                <a:gd name="T10" fmla="*/ 64 w 77"/>
                <a:gd name="T11" fmla="*/ 76 h 77"/>
                <a:gd name="T12" fmla="*/ 77 w 77"/>
                <a:gd name="T13" fmla="*/ 64 h 77"/>
                <a:gd name="T14" fmla="*/ 77 w 77"/>
                <a:gd name="T15" fmla="*/ 12 h 77"/>
                <a:gd name="T16" fmla="*/ 64 w 77"/>
                <a:gd name="T17" fmla="*/ 0 h 77"/>
                <a:gd name="T18" fmla="*/ 25 w 77"/>
                <a:gd name="T19" fmla="*/ 34 h 77"/>
                <a:gd name="T20" fmla="*/ 52 w 77"/>
                <a:gd name="T21" fmla="*/ 33 h 77"/>
                <a:gd name="T22" fmla="*/ 53 w 77"/>
                <a:gd name="T23" fmla="*/ 38 h 77"/>
                <a:gd name="T24" fmla="*/ 39 w 77"/>
                <a:gd name="T25" fmla="*/ 53 h 77"/>
                <a:gd name="T26" fmla="*/ 24 w 77"/>
                <a:gd name="T27" fmla="*/ 38 h 77"/>
                <a:gd name="T28" fmla="*/ 25 w 77"/>
                <a:gd name="T29" fmla="*/ 34 h 77"/>
                <a:gd name="T30" fmla="*/ 67 w 77"/>
                <a:gd name="T31" fmla="*/ 33 h 77"/>
                <a:gd name="T32" fmla="*/ 67 w 77"/>
                <a:gd name="T33" fmla="*/ 52 h 77"/>
                <a:gd name="T34" fmla="*/ 67 w 77"/>
                <a:gd name="T35" fmla="*/ 62 h 77"/>
                <a:gd name="T36" fmla="*/ 63 w 77"/>
                <a:gd name="T37" fmla="*/ 67 h 77"/>
                <a:gd name="T38" fmla="*/ 15 w 77"/>
                <a:gd name="T39" fmla="*/ 67 h 77"/>
                <a:gd name="T40" fmla="*/ 10 w 77"/>
                <a:gd name="T41" fmla="*/ 62 h 77"/>
                <a:gd name="T42" fmla="*/ 10 w 77"/>
                <a:gd name="T43" fmla="*/ 53 h 77"/>
                <a:gd name="T44" fmla="*/ 10 w 77"/>
                <a:gd name="T45" fmla="*/ 34 h 77"/>
                <a:gd name="T46" fmla="*/ 10 w 77"/>
                <a:gd name="T47" fmla="*/ 34 h 77"/>
                <a:gd name="T48" fmla="*/ 17 w 77"/>
                <a:gd name="T49" fmla="*/ 34 h 77"/>
                <a:gd name="T50" fmla="*/ 17 w 77"/>
                <a:gd name="T51" fmla="*/ 38 h 77"/>
                <a:gd name="T52" fmla="*/ 39 w 77"/>
                <a:gd name="T53" fmla="*/ 60 h 77"/>
                <a:gd name="T54" fmla="*/ 60 w 77"/>
                <a:gd name="T55" fmla="*/ 38 h 77"/>
                <a:gd name="T56" fmla="*/ 60 w 77"/>
                <a:gd name="T57" fmla="*/ 33 h 77"/>
                <a:gd name="T58" fmla="*/ 67 w 77"/>
                <a:gd name="T59" fmla="*/ 33 h 77"/>
                <a:gd name="T60" fmla="*/ 67 w 77"/>
                <a:gd name="T61" fmla="*/ 17 h 77"/>
                <a:gd name="T62" fmla="*/ 65 w 77"/>
                <a:gd name="T63" fmla="*/ 19 h 77"/>
                <a:gd name="T64" fmla="*/ 60 w 77"/>
                <a:gd name="T65" fmla="*/ 19 h 77"/>
                <a:gd name="T66" fmla="*/ 58 w 77"/>
                <a:gd name="T67" fmla="*/ 17 h 77"/>
                <a:gd name="T68" fmla="*/ 58 w 77"/>
                <a:gd name="T69" fmla="*/ 12 h 77"/>
                <a:gd name="T70" fmla="*/ 60 w 77"/>
                <a:gd name="T71" fmla="*/ 9 h 77"/>
                <a:gd name="T72" fmla="*/ 65 w 77"/>
                <a:gd name="T73" fmla="*/ 9 h 77"/>
                <a:gd name="T74" fmla="*/ 67 w 77"/>
                <a:gd name="T75" fmla="*/ 12 h 77"/>
                <a:gd name="T76" fmla="*/ 67 w 77"/>
                <a:gd name="T77" fmla="*/ 1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77">
                  <a:moveTo>
                    <a:pt x="6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" y="71"/>
                    <a:pt x="6" y="77"/>
                    <a:pt x="13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71" y="76"/>
                    <a:pt x="77" y="71"/>
                    <a:pt x="77" y="64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5"/>
                    <a:pt x="71" y="0"/>
                    <a:pt x="64" y="0"/>
                  </a:cubicBezTo>
                  <a:close/>
                  <a:moveTo>
                    <a:pt x="25" y="34"/>
                  </a:moveTo>
                  <a:cubicBezTo>
                    <a:pt x="52" y="33"/>
                    <a:pt x="52" y="33"/>
                    <a:pt x="52" y="33"/>
                  </a:cubicBezTo>
                  <a:cubicBezTo>
                    <a:pt x="53" y="35"/>
                    <a:pt x="53" y="36"/>
                    <a:pt x="53" y="38"/>
                  </a:cubicBezTo>
                  <a:cubicBezTo>
                    <a:pt x="53" y="46"/>
                    <a:pt x="47" y="53"/>
                    <a:pt x="39" y="53"/>
                  </a:cubicBezTo>
                  <a:cubicBezTo>
                    <a:pt x="31" y="53"/>
                    <a:pt x="24" y="46"/>
                    <a:pt x="24" y="38"/>
                  </a:cubicBezTo>
                  <a:cubicBezTo>
                    <a:pt x="24" y="37"/>
                    <a:pt x="24" y="35"/>
                    <a:pt x="25" y="34"/>
                  </a:cubicBezTo>
                  <a:close/>
                  <a:moveTo>
                    <a:pt x="67" y="33"/>
                  </a:moveTo>
                  <a:cubicBezTo>
                    <a:pt x="67" y="52"/>
                    <a:pt x="67" y="52"/>
                    <a:pt x="67" y="5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5"/>
                    <a:pt x="65" y="67"/>
                    <a:pt x="63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2" y="67"/>
                    <a:pt x="10" y="65"/>
                    <a:pt x="10" y="62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7"/>
                    <a:pt x="17" y="38"/>
                  </a:cubicBezTo>
                  <a:cubicBezTo>
                    <a:pt x="17" y="50"/>
                    <a:pt x="27" y="60"/>
                    <a:pt x="39" y="60"/>
                  </a:cubicBezTo>
                  <a:cubicBezTo>
                    <a:pt x="51" y="60"/>
                    <a:pt x="60" y="50"/>
                    <a:pt x="60" y="38"/>
                  </a:cubicBezTo>
                  <a:cubicBezTo>
                    <a:pt x="60" y="36"/>
                    <a:pt x="60" y="35"/>
                    <a:pt x="60" y="33"/>
                  </a:cubicBezTo>
                  <a:cubicBezTo>
                    <a:pt x="67" y="33"/>
                    <a:pt x="67" y="33"/>
                    <a:pt x="67" y="33"/>
                  </a:cubicBezTo>
                  <a:close/>
                  <a:moveTo>
                    <a:pt x="67" y="17"/>
                  </a:moveTo>
                  <a:cubicBezTo>
                    <a:pt x="67" y="18"/>
                    <a:pt x="66" y="19"/>
                    <a:pt x="65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9" y="19"/>
                    <a:pt x="58" y="18"/>
                    <a:pt x="58" y="17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0"/>
                    <a:pt x="59" y="9"/>
                    <a:pt x="60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6" y="9"/>
                    <a:pt x="67" y="10"/>
                    <a:pt x="67" y="12"/>
                  </a:cubicBezTo>
                  <a:lnTo>
                    <a:pt x="6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89" name="Freeform 131"/>
            <p:cNvSpPr>
              <a:spLocks noEditPoints="1"/>
            </p:cNvSpPr>
            <p:nvPr/>
          </p:nvSpPr>
          <p:spPr bwMode="auto">
            <a:xfrm>
              <a:off x="2986" y="1284"/>
              <a:ext cx="97" cy="72"/>
            </a:xfrm>
            <a:custGeom>
              <a:avLst/>
              <a:gdLst>
                <a:gd name="T0" fmla="*/ 76 w 79"/>
                <a:gd name="T1" fmla="*/ 3 h 59"/>
                <a:gd name="T2" fmla="*/ 40 w 79"/>
                <a:gd name="T3" fmla="*/ 0 h 59"/>
                <a:gd name="T4" fmla="*/ 4 w 79"/>
                <a:gd name="T5" fmla="*/ 3 h 59"/>
                <a:gd name="T6" fmla="*/ 0 w 79"/>
                <a:gd name="T7" fmla="*/ 30 h 59"/>
                <a:gd name="T8" fmla="*/ 4 w 79"/>
                <a:gd name="T9" fmla="*/ 57 h 59"/>
                <a:gd name="T10" fmla="*/ 40 w 79"/>
                <a:gd name="T11" fmla="*/ 59 h 59"/>
                <a:gd name="T12" fmla="*/ 76 w 79"/>
                <a:gd name="T13" fmla="*/ 57 h 59"/>
                <a:gd name="T14" fmla="*/ 79 w 79"/>
                <a:gd name="T15" fmla="*/ 30 h 59"/>
                <a:gd name="T16" fmla="*/ 76 w 79"/>
                <a:gd name="T17" fmla="*/ 3 h 59"/>
                <a:gd name="T18" fmla="*/ 30 w 79"/>
                <a:gd name="T19" fmla="*/ 45 h 59"/>
                <a:gd name="T20" fmla="*/ 30 w 79"/>
                <a:gd name="T21" fmla="*/ 15 h 59"/>
                <a:gd name="T22" fmla="*/ 55 w 79"/>
                <a:gd name="T23" fmla="*/ 30 h 59"/>
                <a:gd name="T24" fmla="*/ 30 w 79"/>
                <a:gd name="T25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59">
                  <a:moveTo>
                    <a:pt x="76" y="3"/>
                  </a:moveTo>
                  <a:cubicBezTo>
                    <a:pt x="65" y="1"/>
                    <a:pt x="53" y="0"/>
                    <a:pt x="40" y="0"/>
                  </a:cubicBezTo>
                  <a:cubicBezTo>
                    <a:pt x="27" y="0"/>
                    <a:pt x="15" y="1"/>
                    <a:pt x="4" y="3"/>
                  </a:cubicBezTo>
                  <a:cubicBezTo>
                    <a:pt x="2" y="11"/>
                    <a:pt x="0" y="20"/>
                    <a:pt x="0" y="30"/>
                  </a:cubicBezTo>
                  <a:cubicBezTo>
                    <a:pt x="0" y="39"/>
                    <a:pt x="2" y="49"/>
                    <a:pt x="4" y="57"/>
                  </a:cubicBezTo>
                  <a:cubicBezTo>
                    <a:pt x="15" y="59"/>
                    <a:pt x="27" y="59"/>
                    <a:pt x="40" y="59"/>
                  </a:cubicBezTo>
                  <a:cubicBezTo>
                    <a:pt x="53" y="59"/>
                    <a:pt x="65" y="59"/>
                    <a:pt x="76" y="57"/>
                  </a:cubicBezTo>
                  <a:cubicBezTo>
                    <a:pt x="78" y="49"/>
                    <a:pt x="79" y="39"/>
                    <a:pt x="79" y="30"/>
                  </a:cubicBezTo>
                  <a:cubicBezTo>
                    <a:pt x="79" y="20"/>
                    <a:pt x="78" y="11"/>
                    <a:pt x="76" y="3"/>
                  </a:cubicBezTo>
                  <a:close/>
                  <a:moveTo>
                    <a:pt x="30" y="4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55" y="30"/>
                    <a:pt x="55" y="30"/>
                    <a:pt x="55" y="30"/>
                  </a:cubicBezTo>
                  <a:lnTo>
                    <a:pt x="3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90" name="Freeform 132"/>
            <p:cNvSpPr>
              <a:spLocks/>
            </p:cNvSpPr>
            <p:nvPr/>
          </p:nvSpPr>
          <p:spPr bwMode="auto">
            <a:xfrm>
              <a:off x="2763" y="1127"/>
              <a:ext cx="95" cy="76"/>
            </a:xfrm>
            <a:custGeom>
              <a:avLst/>
              <a:gdLst>
                <a:gd name="T0" fmla="*/ 77 w 77"/>
                <a:gd name="T1" fmla="*/ 7 h 62"/>
                <a:gd name="T2" fmla="*/ 68 w 77"/>
                <a:gd name="T3" fmla="*/ 9 h 62"/>
                <a:gd name="T4" fmla="*/ 75 w 77"/>
                <a:gd name="T5" fmla="*/ 1 h 62"/>
                <a:gd name="T6" fmla="*/ 65 w 77"/>
                <a:gd name="T7" fmla="*/ 4 h 62"/>
                <a:gd name="T8" fmla="*/ 53 w 77"/>
                <a:gd name="T9" fmla="*/ 0 h 62"/>
                <a:gd name="T10" fmla="*/ 38 w 77"/>
                <a:gd name="T11" fmla="*/ 15 h 62"/>
                <a:gd name="T12" fmla="*/ 38 w 77"/>
                <a:gd name="T13" fmla="*/ 19 h 62"/>
                <a:gd name="T14" fmla="*/ 6 w 77"/>
                <a:gd name="T15" fmla="*/ 2 h 62"/>
                <a:gd name="T16" fmla="*/ 3 w 77"/>
                <a:gd name="T17" fmla="*/ 10 h 62"/>
                <a:gd name="T18" fmla="*/ 10 w 77"/>
                <a:gd name="T19" fmla="*/ 23 h 62"/>
                <a:gd name="T20" fmla="*/ 3 w 77"/>
                <a:gd name="T21" fmla="*/ 21 h 62"/>
                <a:gd name="T22" fmla="*/ 3 w 77"/>
                <a:gd name="T23" fmla="*/ 22 h 62"/>
                <a:gd name="T24" fmla="*/ 16 w 77"/>
                <a:gd name="T25" fmla="*/ 37 h 62"/>
                <a:gd name="T26" fmla="*/ 12 w 77"/>
                <a:gd name="T27" fmla="*/ 38 h 62"/>
                <a:gd name="T28" fmla="*/ 9 w 77"/>
                <a:gd name="T29" fmla="*/ 37 h 62"/>
                <a:gd name="T30" fmla="*/ 24 w 77"/>
                <a:gd name="T31" fmla="*/ 48 h 62"/>
                <a:gd name="T32" fmla="*/ 4 w 77"/>
                <a:gd name="T33" fmla="*/ 55 h 62"/>
                <a:gd name="T34" fmla="*/ 0 w 77"/>
                <a:gd name="T35" fmla="*/ 55 h 62"/>
                <a:gd name="T36" fmla="*/ 24 w 77"/>
                <a:gd name="T37" fmla="*/ 62 h 62"/>
                <a:gd name="T38" fmla="*/ 69 w 77"/>
                <a:gd name="T39" fmla="*/ 17 h 62"/>
                <a:gd name="T40" fmla="*/ 69 w 77"/>
                <a:gd name="T41" fmla="*/ 15 h 62"/>
                <a:gd name="T42" fmla="*/ 77 w 77"/>
                <a:gd name="T43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7" h="62">
                  <a:moveTo>
                    <a:pt x="77" y="7"/>
                  </a:moveTo>
                  <a:cubicBezTo>
                    <a:pt x="74" y="8"/>
                    <a:pt x="71" y="9"/>
                    <a:pt x="68" y="9"/>
                  </a:cubicBezTo>
                  <a:cubicBezTo>
                    <a:pt x="71" y="7"/>
                    <a:pt x="74" y="4"/>
                    <a:pt x="75" y="1"/>
                  </a:cubicBezTo>
                  <a:cubicBezTo>
                    <a:pt x="72" y="2"/>
                    <a:pt x="68" y="4"/>
                    <a:pt x="65" y="4"/>
                  </a:cubicBezTo>
                  <a:cubicBezTo>
                    <a:pt x="62" y="1"/>
                    <a:pt x="58" y="0"/>
                    <a:pt x="53" y="0"/>
                  </a:cubicBezTo>
                  <a:cubicBezTo>
                    <a:pt x="45" y="0"/>
                    <a:pt x="38" y="7"/>
                    <a:pt x="38" y="15"/>
                  </a:cubicBezTo>
                  <a:cubicBezTo>
                    <a:pt x="38" y="17"/>
                    <a:pt x="38" y="18"/>
                    <a:pt x="38" y="19"/>
                  </a:cubicBezTo>
                  <a:cubicBezTo>
                    <a:pt x="25" y="18"/>
                    <a:pt x="13" y="12"/>
                    <a:pt x="6" y="2"/>
                  </a:cubicBezTo>
                  <a:cubicBezTo>
                    <a:pt x="4" y="5"/>
                    <a:pt x="3" y="7"/>
                    <a:pt x="3" y="10"/>
                  </a:cubicBezTo>
                  <a:cubicBezTo>
                    <a:pt x="3" y="16"/>
                    <a:pt x="6" y="21"/>
                    <a:pt x="10" y="23"/>
                  </a:cubicBezTo>
                  <a:cubicBezTo>
                    <a:pt x="8" y="23"/>
                    <a:pt x="5" y="23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9"/>
                    <a:pt x="9" y="36"/>
                    <a:pt x="16" y="37"/>
                  </a:cubicBezTo>
                  <a:cubicBezTo>
                    <a:pt x="15" y="37"/>
                    <a:pt x="13" y="38"/>
                    <a:pt x="12" y="38"/>
                  </a:cubicBezTo>
                  <a:cubicBezTo>
                    <a:pt x="11" y="38"/>
                    <a:pt x="10" y="38"/>
                    <a:pt x="9" y="37"/>
                  </a:cubicBezTo>
                  <a:cubicBezTo>
                    <a:pt x="11" y="44"/>
                    <a:pt x="17" y="48"/>
                    <a:pt x="24" y="48"/>
                  </a:cubicBezTo>
                  <a:cubicBezTo>
                    <a:pt x="18" y="53"/>
                    <a:pt x="11" y="55"/>
                    <a:pt x="4" y="55"/>
                  </a:cubicBezTo>
                  <a:cubicBezTo>
                    <a:pt x="3" y="55"/>
                    <a:pt x="1" y="55"/>
                    <a:pt x="0" y="55"/>
                  </a:cubicBezTo>
                  <a:cubicBezTo>
                    <a:pt x="7" y="59"/>
                    <a:pt x="15" y="62"/>
                    <a:pt x="24" y="62"/>
                  </a:cubicBezTo>
                  <a:cubicBezTo>
                    <a:pt x="53" y="62"/>
                    <a:pt x="69" y="38"/>
                    <a:pt x="69" y="17"/>
                  </a:cubicBezTo>
                  <a:cubicBezTo>
                    <a:pt x="69" y="16"/>
                    <a:pt x="69" y="16"/>
                    <a:pt x="69" y="15"/>
                  </a:cubicBezTo>
                  <a:cubicBezTo>
                    <a:pt x="72" y="13"/>
                    <a:pt x="75" y="10"/>
                    <a:pt x="7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91" name="Freeform 133"/>
            <p:cNvSpPr>
              <a:spLocks noEditPoints="1"/>
            </p:cNvSpPr>
            <p:nvPr/>
          </p:nvSpPr>
          <p:spPr bwMode="auto">
            <a:xfrm>
              <a:off x="2887" y="1660"/>
              <a:ext cx="84" cy="82"/>
            </a:xfrm>
            <a:custGeom>
              <a:avLst/>
              <a:gdLst>
                <a:gd name="T0" fmla="*/ 34 w 68"/>
                <a:gd name="T1" fmla="*/ 0 h 67"/>
                <a:gd name="T2" fmla="*/ 0 w 68"/>
                <a:gd name="T3" fmla="*/ 34 h 67"/>
                <a:gd name="T4" fmla="*/ 34 w 68"/>
                <a:gd name="T5" fmla="*/ 67 h 67"/>
                <a:gd name="T6" fmla="*/ 68 w 68"/>
                <a:gd name="T7" fmla="*/ 34 h 67"/>
                <a:gd name="T8" fmla="*/ 34 w 68"/>
                <a:gd name="T9" fmla="*/ 0 h 67"/>
                <a:gd name="T10" fmla="*/ 34 w 68"/>
                <a:gd name="T11" fmla="*/ 61 h 67"/>
                <a:gd name="T12" fmla="*/ 7 w 68"/>
                <a:gd name="T13" fmla="*/ 34 h 67"/>
                <a:gd name="T14" fmla="*/ 34 w 68"/>
                <a:gd name="T15" fmla="*/ 6 h 67"/>
                <a:gd name="T16" fmla="*/ 62 w 68"/>
                <a:gd name="T17" fmla="*/ 34 h 67"/>
                <a:gd name="T18" fmla="*/ 34 w 68"/>
                <a:gd name="T19" fmla="*/ 61 h 67"/>
                <a:gd name="T20" fmla="*/ 21 w 68"/>
                <a:gd name="T21" fmla="*/ 21 h 67"/>
                <a:gd name="T22" fmla="*/ 47 w 68"/>
                <a:gd name="T23" fmla="*/ 21 h 67"/>
                <a:gd name="T24" fmla="*/ 47 w 68"/>
                <a:gd name="T25" fmla="*/ 46 h 67"/>
                <a:gd name="T26" fmla="*/ 21 w 68"/>
                <a:gd name="T27" fmla="*/ 46 h 67"/>
                <a:gd name="T28" fmla="*/ 21 w 68"/>
                <a:gd name="T29" fmla="*/ 2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67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7"/>
                    <a:pt x="34" y="67"/>
                  </a:cubicBezTo>
                  <a:cubicBezTo>
                    <a:pt x="53" y="67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61"/>
                  </a:moveTo>
                  <a:cubicBezTo>
                    <a:pt x="19" y="61"/>
                    <a:pt x="7" y="49"/>
                    <a:pt x="7" y="34"/>
                  </a:cubicBezTo>
                  <a:cubicBezTo>
                    <a:pt x="7" y="18"/>
                    <a:pt x="19" y="6"/>
                    <a:pt x="34" y="6"/>
                  </a:cubicBezTo>
                  <a:cubicBezTo>
                    <a:pt x="49" y="6"/>
                    <a:pt x="62" y="18"/>
                    <a:pt x="62" y="34"/>
                  </a:cubicBezTo>
                  <a:cubicBezTo>
                    <a:pt x="62" y="49"/>
                    <a:pt x="49" y="61"/>
                    <a:pt x="34" y="61"/>
                  </a:cubicBezTo>
                  <a:close/>
                  <a:moveTo>
                    <a:pt x="21" y="21"/>
                  </a:moveTo>
                  <a:cubicBezTo>
                    <a:pt x="47" y="21"/>
                    <a:pt x="47" y="21"/>
                    <a:pt x="47" y="21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21" y="46"/>
                    <a:pt x="21" y="46"/>
                    <a:pt x="21" y="46"/>
                  </a:cubicBezTo>
                  <a:lnTo>
                    <a:pt x="2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92" name="Freeform 134"/>
            <p:cNvSpPr>
              <a:spLocks noEditPoints="1"/>
            </p:cNvSpPr>
            <p:nvPr/>
          </p:nvSpPr>
          <p:spPr bwMode="auto">
            <a:xfrm>
              <a:off x="2853" y="1420"/>
              <a:ext cx="95" cy="95"/>
            </a:xfrm>
            <a:custGeom>
              <a:avLst/>
              <a:gdLst>
                <a:gd name="T0" fmla="*/ 38 w 77"/>
                <a:gd name="T1" fmla="*/ 0 h 77"/>
                <a:gd name="T2" fmla="*/ 0 w 77"/>
                <a:gd name="T3" fmla="*/ 39 h 77"/>
                <a:gd name="T4" fmla="*/ 38 w 77"/>
                <a:gd name="T5" fmla="*/ 77 h 77"/>
                <a:gd name="T6" fmla="*/ 77 w 77"/>
                <a:gd name="T7" fmla="*/ 39 h 77"/>
                <a:gd name="T8" fmla="*/ 38 w 77"/>
                <a:gd name="T9" fmla="*/ 0 h 77"/>
                <a:gd name="T10" fmla="*/ 24 w 77"/>
                <a:gd name="T11" fmla="*/ 39 h 77"/>
                <a:gd name="T12" fmla="*/ 38 w 77"/>
                <a:gd name="T13" fmla="*/ 24 h 77"/>
                <a:gd name="T14" fmla="*/ 53 w 77"/>
                <a:gd name="T15" fmla="*/ 39 h 77"/>
                <a:gd name="T16" fmla="*/ 38 w 77"/>
                <a:gd name="T17" fmla="*/ 53 h 77"/>
                <a:gd name="T18" fmla="*/ 24 w 77"/>
                <a:gd name="T19" fmla="*/ 39 h 77"/>
                <a:gd name="T20" fmla="*/ 70 w 77"/>
                <a:gd name="T21" fmla="*/ 52 h 77"/>
                <a:gd name="T22" fmla="*/ 70 w 77"/>
                <a:gd name="T23" fmla="*/ 52 h 77"/>
                <a:gd name="T24" fmla="*/ 56 w 77"/>
                <a:gd name="T25" fmla="*/ 46 h 77"/>
                <a:gd name="T26" fmla="*/ 58 w 77"/>
                <a:gd name="T27" fmla="*/ 39 h 77"/>
                <a:gd name="T28" fmla="*/ 56 w 77"/>
                <a:gd name="T29" fmla="*/ 31 h 77"/>
                <a:gd name="T30" fmla="*/ 66 w 77"/>
                <a:gd name="T31" fmla="*/ 27 h 77"/>
                <a:gd name="T32" fmla="*/ 70 w 77"/>
                <a:gd name="T33" fmla="*/ 26 h 77"/>
                <a:gd name="T34" fmla="*/ 72 w 77"/>
                <a:gd name="T35" fmla="*/ 39 h 77"/>
                <a:gd name="T36" fmla="*/ 70 w 77"/>
                <a:gd name="T37" fmla="*/ 52 h 77"/>
                <a:gd name="T38" fmla="*/ 51 w 77"/>
                <a:gd name="T39" fmla="*/ 7 h 77"/>
                <a:gd name="T40" fmla="*/ 51 w 77"/>
                <a:gd name="T41" fmla="*/ 7 h 77"/>
                <a:gd name="T42" fmla="*/ 51 w 77"/>
                <a:gd name="T43" fmla="*/ 7 h 77"/>
                <a:gd name="T44" fmla="*/ 46 w 77"/>
                <a:gd name="T45" fmla="*/ 21 h 77"/>
                <a:gd name="T46" fmla="*/ 38 w 77"/>
                <a:gd name="T47" fmla="*/ 19 h 77"/>
                <a:gd name="T48" fmla="*/ 31 w 77"/>
                <a:gd name="T49" fmla="*/ 21 h 77"/>
                <a:gd name="T50" fmla="*/ 28 w 77"/>
                <a:gd name="T51" fmla="*/ 14 h 77"/>
                <a:gd name="T52" fmla="*/ 25 w 77"/>
                <a:gd name="T53" fmla="*/ 7 h 77"/>
                <a:gd name="T54" fmla="*/ 38 w 77"/>
                <a:gd name="T55" fmla="*/ 5 h 77"/>
                <a:gd name="T56" fmla="*/ 51 w 77"/>
                <a:gd name="T57" fmla="*/ 7 h 77"/>
                <a:gd name="T58" fmla="*/ 7 w 77"/>
                <a:gd name="T59" fmla="*/ 26 h 77"/>
                <a:gd name="T60" fmla="*/ 14 w 77"/>
                <a:gd name="T61" fmla="*/ 28 h 77"/>
                <a:gd name="T62" fmla="*/ 20 w 77"/>
                <a:gd name="T63" fmla="*/ 31 h 77"/>
                <a:gd name="T64" fmla="*/ 19 w 77"/>
                <a:gd name="T65" fmla="*/ 39 h 77"/>
                <a:gd name="T66" fmla="*/ 20 w 77"/>
                <a:gd name="T67" fmla="*/ 46 h 77"/>
                <a:gd name="T68" fmla="*/ 7 w 77"/>
                <a:gd name="T69" fmla="*/ 52 h 77"/>
                <a:gd name="T70" fmla="*/ 4 w 77"/>
                <a:gd name="T71" fmla="*/ 39 h 77"/>
                <a:gd name="T72" fmla="*/ 7 w 77"/>
                <a:gd name="T73" fmla="*/ 26 h 77"/>
                <a:gd name="T74" fmla="*/ 25 w 77"/>
                <a:gd name="T75" fmla="*/ 70 h 77"/>
                <a:gd name="T76" fmla="*/ 27 w 77"/>
                <a:gd name="T77" fmla="*/ 66 h 77"/>
                <a:gd name="T78" fmla="*/ 31 w 77"/>
                <a:gd name="T79" fmla="*/ 56 h 77"/>
                <a:gd name="T80" fmla="*/ 38 w 77"/>
                <a:gd name="T81" fmla="*/ 58 h 77"/>
                <a:gd name="T82" fmla="*/ 46 w 77"/>
                <a:gd name="T83" fmla="*/ 56 h 77"/>
                <a:gd name="T84" fmla="*/ 51 w 77"/>
                <a:gd name="T85" fmla="*/ 70 h 77"/>
                <a:gd name="T86" fmla="*/ 51 w 77"/>
                <a:gd name="T87" fmla="*/ 70 h 77"/>
                <a:gd name="T88" fmla="*/ 51 w 77"/>
                <a:gd name="T89" fmla="*/ 70 h 77"/>
                <a:gd name="T90" fmla="*/ 38 w 77"/>
                <a:gd name="T91" fmla="*/ 73 h 77"/>
                <a:gd name="T92" fmla="*/ 25 w 77"/>
                <a:gd name="T93" fmla="*/ 7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7">
                  <a:moveTo>
                    <a:pt x="38" y="0"/>
                  </a:moveTo>
                  <a:cubicBezTo>
                    <a:pt x="17" y="0"/>
                    <a:pt x="0" y="17"/>
                    <a:pt x="0" y="39"/>
                  </a:cubicBezTo>
                  <a:cubicBezTo>
                    <a:pt x="0" y="60"/>
                    <a:pt x="17" y="77"/>
                    <a:pt x="38" y="77"/>
                  </a:cubicBezTo>
                  <a:cubicBezTo>
                    <a:pt x="60" y="77"/>
                    <a:pt x="77" y="60"/>
                    <a:pt x="77" y="39"/>
                  </a:cubicBezTo>
                  <a:cubicBezTo>
                    <a:pt x="77" y="17"/>
                    <a:pt x="60" y="0"/>
                    <a:pt x="38" y="0"/>
                  </a:cubicBezTo>
                  <a:close/>
                  <a:moveTo>
                    <a:pt x="24" y="39"/>
                  </a:moveTo>
                  <a:cubicBezTo>
                    <a:pt x="24" y="30"/>
                    <a:pt x="30" y="24"/>
                    <a:pt x="38" y="24"/>
                  </a:cubicBezTo>
                  <a:cubicBezTo>
                    <a:pt x="46" y="24"/>
                    <a:pt x="53" y="30"/>
                    <a:pt x="53" y="39"/>
                  </a:cubicBezTo>
                  <a:cubicBezTo>
                    <a:pt x="53" y="47"/>
                    <a:pt x="46" y="53"/>
                    <a:pt x="38" y="53"/>
                  </a:cubicBezTo>
                  <a:cubicBezTo>
                    <a:pt x="30" y="53"/>
                    <a:pt x="24" y="47"/>
                    <a:pt x="24" y="39"/>
                  </a:cubicBezTo>
                  <a:close/>
                  <a:moveTo>
                    <a:pt x="70" y="52"/>
                  </a:moveTo>
                  <a:cubicBezTo>
                    <a:pt x="70" y="52"/>
                    <a:pt x="70" y="52"/>
                    <a:pt x="70" y="52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7" y="44"/>
                    <a:pt x="58" y="41"/>
                    <a:pt x="58" y="39"/>
                  </a:cubicBezTo>
                  <a:cubicBezTo>
                    <a:pt x="58" y="36"/>
                    <a:pt x="57" y="33"/>
                    <a:pt x="56" y="31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1" y="30"/>
                    <a:pt x="72" y="34"/>
                    <a:pt x="72" y="39"/>
                  </a:cubicBezTo>
                  <a:cubicBezTo>
                    <a:pt x="72" y="43"/>
                    <a:pt x="71" y="48"/>
                    <a:pt x="70" y="52"/>
                  </a:cubicBezTo>
                  <a:close/>
                  <a:moveTo>
                    <a:pt x="51" y="7"/>
                  </a:move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3" y="20"/>
                    <a:pt x="41" y="19"/>
                    <a:pt x="38" y="19"/>
                  </a:cubicBezTo>
                  <a:cubicBezTo>
                    <a:pt x="36" y="19"/>
                    <a:pt x="33" y="20"/>
                    <a:pt x="31" y="21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9" y="5"/>
                    <a:pt x="34" y="5"/>
                    <a:pt x="38" y="5"/>
                  </a:cubicBezTo>
                  <a:cubicBezTo>
                    <a:pt x="43" y="5"/>
                    <a:pt x="47" y="5"/>
                    <a:pt x="51" y="7"/>
                  </a:cubicBezTo>
                  <a:close/>
                  <a:moveTo>
                    <a:pt x="7" y="26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3"/>
                    <a:pt x="19" y="36"/>
                    <a:pt x="19" y="39"/>
                  </a:cubicBezTo>
                  <a:cubicBezTo>
                    <a:pt x="19" y="41"/>
                    <a:pt x="19" y="44"/>
                    <a:pt x="20" y="46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5" y="48"/>
                    <a:pt x="4" y="43"/>
                    <a:pt x="4" y="39"/>
                  </a:cubicBezTo>
                  <a:cubicBezTo>
                    <a:pt x="4" y="34"/>
                    <a:pt x="5" y="30"/>
                    <a:pt x="7" y="26"/>
                  </a:cubicBezTo>
                  <a:close/>
                  <a:moveTo>
                    <a:pt x="25" y="70"/>
                  </a:moveTo>
                  <a:cubicBezTo>
                    <a:pt x="27" y="66"/>
                    <a:pt x="27" y="66"/>
                    <a:pt x="27" y="6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3" y="57"/>
                    <a:pt x="36" y="58"/>
                    <a:pt x="38" y="58"/>
                  </a:cubicBezTo>
                  <a:cubicBezTo>
                    <a:pt x="41" y="58"/>
                    <a:pt x="43" y="57"/>
                    <a:pt x="46" y="56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47" y="72"/>
                    <a:pt x="43" y="73"/>
                    <a:pt x="38" y="73"/>
                  </a:cubicBezTo>
                  <a:cubicBezTo>
                    <a:pt x="34" y="73"/>
                    <a:pt x="29" y="72"/>
                    <a:pt x="2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93" name="Freeform 135"/>
            <p:cNvSpPr>
              <a:spLocks noEditPoints="1"/>
            </p:cNvSpPr>
            <p:nvPr/>
          </p:nvSpPr>
          <p:spPr bwMode="auto">
            <a:xfrm>
              <a:off x="2742" y="1872"/>
              <a:ext cx="111" cy="63"/>
            </a:xfrm>
            <a:custGeom>
              <a:avLst/>
              <a:gdLst>
                <a:gd name="T0" fmla="*/ 83 w 90"/>
                <a:gd name="T1" fmla="*/ 47 h 51"/>
                <a:gd name="T2" fmla="*/ 85 w 90"/>
                <a:gd name="T3" fmla="*/ 37 h 51"/>
                <a:gd name="T4" fmla="*/ 87 w 90"/>
                <a:gd name="T5" fmla="*/ 27 h 51"/>
                <a:gd name="T6" fmla="*/ 89 w 90"/>
                <a:gd name="T7" fmla="*/ 17 h 51"/>
                <a:gd name="T8" fmla="*/ 86 w 90"/>
                <a:gd name="T9" fmla="*/ 11 h 51"/>
                <a:gd name="T10" fmla="*/ 64 w 90"/>
                <a:gd name="T11" fmla="*/ 1 h 51"/>
                <a:gd name="T12" fmla="*/ 57 w 90"/>
                <a:gd name="T13" fmla="*/ 4 h 51"/>
                <a:gd name="T14" fmla="*/ 52 w 90"/>
                <a:gd name="T15" fmla="*/ 13 h 51"/>
                <a:gd name="T16" fmla="*/ 51 w 90"/>
                <a:gd name="T17" fmla="*/ 14 h 51"/>
                <a:gd name="T18" fmla="*/ 15 w 90"/>
                <a:gd name="T19" fmla="*/ 7 h 51"/>
                <a:gd name="T20" fmla="*/ 0 w 90"/>
                <a:gd name="T21" fmla="*/ 14 h 51"/>
                <a:gd name="T22" fmla="*/ 8 w 90"/>
                <a:gd name="T23" fmla="*/ 26 h 51"/>
                <a:gd name="T24" fmla="*/ 12 w 90"/>
                <a:gd name="T25" fmla="*/ 23 h 51"/>
                <a:gd name="T26" fmla="*/ 17 w 90"/>
                <a:gd name="T27" fmla="*/ 31 h 51"/>
                <a:gd name="T28" fmla="*/ 25 w 90"/>
                <a:gd name="T29" fmla="*/ 26 h 51"/>
                <a:gd name="T30" fmla="*/ 30 w 90"/>
                <a:gd name="T31" fmla="*/ 33 h 51"/>
                <a:gd name="T32" fmla="*/ 38 w 90"/>
                <a:gd name="T33" fmla="*/ 28 h 51"/>
                <a:gd name="T34" fmla="*/ 43 w 90"/>
                <a:gd name="T35" fmla="*/ 36 h 51"/>
                <a:gd name="T36" fmla="*/ 47 w 90"/>
                <a:gd name="T37" fmla="*/ 33 h 51"/>
                <a:gd name="T38" fmla="*/ 47 w 90"/>
                <a:gd name="T39" fmla="*/ 35 h 51"/>
                <a:gd name="T40" fmla="*/ 48 w 90"/>
                <a:gd name="T41" fmla="*/ 46 h 51"/>
                <a:gd name="T42" fmla="*/ 54 w 90"/>
                <a:gd name="T43" fmla="*/ 51 h 51"/>
                <a:gd name="T44" fmla="*/ 78 w 90"/>
                <a:gd name="T45" fmla="*/ 51 h 51"/>
                <a:gd name="T46" fmla="*/ 83 w 90"/>
                <a:gd name="T47" fmla="*/ 47 h 51"/>
                <a:gd name="T48" fmla="*/ 17 w 90"/>
                <a:gd name="T49" fmla="*/ 16 h 51"/>
                <a:gd name="T50" fmla="*/ 18 w 90"/>
                <a:gd name="T51" fmla="*/ 12 h 51"/>
                <a:gd name="T52" fmla="*/ 49 w 90"/>
                <a:gd name="T53" fmla="*/ 18 h 51"/>
                <a:gd name="T54" fmla="*/ 48 w 90"/>
                <a:gd name="T55" fmla="*/ 23 h 51"/>
                <a:gd name="T56" fmla="*/ 17 w 90"/>
                <a:gd name="T57" fmla="*/ 16 h 51"/>
                <a:gd name="T58" fmla="*/ 73 w 90"/>
                <a:gd name="T59" fmla="*/ 46 h 51"/>
                <a:gd name="T60" fmla="*/ 69 w 90"/>
                <a:gd name="T61" fmla="*/ 45 h 51"/>
                <a:gd name="T62" fmla="*/ 67 w 90"/>
                <a:gd name="T63" fmla="*/ 42 h 51"/>
                <a:gd name="T64" fmla="*/ 73 w 90"/>
                <a:gd name="T65" fmla="*/ 15 h 51"/>
                <a:gd name="T66" fmla="*/ 75 w 90"/>
                <a:gd name="T67" fmla="*/ 13 h 51"/>
                <a:gd name="T68" fmla="*/ 80 w 90"/>
                <a:gd name="T69" fmla="*/ 14 h 51"/>
                <a:gd name="T70" fmla="*/ 82 w 90"/>
                <a:gd name="T71" fmla="*/ 17 h 51"/>
                <a:gd name="T72" fmla="*/ 76 w 90"/>
                <a:gd name="T73" fmla="*/ 44 h 51"/>
                <a:gd name="T74" fmla="*/ 73 w 90"/>
                <a:gd name="T75" fmla="*/ 4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" h="51">
                  <a:moveTo>
                    <a:pt x="83" y="47"/>
                  </a:moveTo>
                  <a:cubicBezTo>
                    <a:pt x="85" y="37"/>
                    <a:pt x="85" y="37"/>
                    <a:pt x="85" y="37"/>
                  </a:cubicBezTo>
                  <a:cubicBezTo>
                    <a:pt x="86" y="34"/>
                    <a:pt x="87" y="30"/>
                    <a:pt x="87" y="2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90" y="15"/>
                    <a:pt x="88" y="12"/>
                    <a:pt x="86" y="1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2" y="0"/>
                    <a:pt x="59" y="1"/>
                    <a:pt x="57" y="4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4"/>
                    <a:pt x="47" y="34"/>
                    <a:pt x="47" y="35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9" y="49"/>
                    <a:pt x="51" y="51"/>
                    <a:pt x="54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0" y="51"/>
                    <a:pt x="83" y="49"/>
                    <a:pt x="83" y="47"/>
                  </a:cubicBezTo>
                  <a:close/>
                  <a:moveTo>
                    <a:pt x="17" y="16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8" y="23"/>
                    <a:pt x="48" y="23"/>
                    <a:pt x="48" y="23"/>
                  </a:cubicBezTo>
                  <a:lnTo>
                    <a:pt x="17" y="16"/>
                  </a:lnTo>
                  <a:close/>
                  <a:moveTo>
                    <a:pt x="73" y="46"/>
                  </a:moveTo>
                  <a:cubicBezTo>
                    <a:pt x="69" y="45"/>
                    <a:pt x="69" y="45"/>
                    <a:pt x="69" y="45"/>
                  </a:cubicBezTo>
                  <a:cubicBezTo>
                    <a:pt x="67" y="45"/>
                    <a:pt x="67" y="43"/>
                    <a:pt x="67" y="42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4"/>
                    <a:pt x="74" y="13"/>
                    <a:pt x="75" y="13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4"/>
                    <a:pt x="82" y="16"/>
                    <a:pt x="82" y="17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76" y="45"/>
                    <a:pt x="74" y="46"/>
                    <a:pt x="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94" name="Freeform 136"/>
            <p:cNvSpPr>
              <a:spLocks noEditPoints="1"/>
            </p:cNvSpPr>
            <p:nvPr/>
          </p:nvSpPr>
          <p:spPr bwMode="auto">
            <a:xfrm>
              <a:off x="3026" y="942"/>
              <a:ext cx="80" cy="79"/>
            </a:xfrm>
            <a:custGeom>
              <a:avLst/>
              <a:gdLst>
                <a:gd name="T0" fmla="*/ 0 w 65"/>
                <a:gd name="T1" fmla="*/ 32 h 64"/>
                <a:gd name="T2" fmla="*/ 65 w 65"/>
                <a:gd name="T3" fmla="*/ 32 h 64"/>
                <a:gd name="T4" fmla="*/ 51 w 65"/>
                <a:gd name="T5" fmla="*/ 42 h 64"/>
                <a:gd name="T6" fmla="*/ 60 w 65"/>
                <a:gd name="T7" fmla="*/ 34 h 64"/>
                <a:gd name="T8" fmla="*/ 51 w 65"/>
                <a:gd name="T9" fmla="*/ 42 h 64"/>
                <a:gd name="T10" fmla="*/ 13 w 65"/>
                <a:gd name="T11" fmla="*/ 29 h 64"/>
                <a:gd name="T12" fmla="*/ 7 w 65"/>
                <a:gd name="T13" fmla="*/ 21 h 64"/>
                <a:gd name="T14" fmla="*/ 46 w 65"/>
                <a:gd name="T15" fmla="*/ 21 h 64"/>
                <a:gd name="T16" fmla="*/ 35 w 65"/>
                <a:gd name="T17" fmla="*/ 29 h 64"/>
                <a:gd name="T18" fmla="*/ 46 w 65"/>
                <a:gd name="T19" fmla="*/ 21 h 64"/>
                <a:gd name="T20" fmla="*/ 35 w 65"/>
                <a:gd name="T21" fmla="*/ 4 h 64"/>
                <a:gd name="T22" fmla="*/ 42 w 65"/>
                <a:gd name="T23" fmla="*/ 11 h 64"/>
                <a:gd name="T24" fmla="*/ 35 w 65"/>
                <a:gd name="T25" fmla="*/ 17 h 64"/>
                <a:gd name="T26" fmla="*/ 27 w 65"/>
                <a:gd name="T27" fmla="*/ 6 h 64"/>
                <a:gd name="T28" fmla="*/ 30 w 65"/>
                <a:gd name="T29" fmla="*/ 17 h 64"/>
                <a:gd name="T30" fmla="*/ 23 w 65"/>
                <a:gd name="T31" fmla="*/ 11 h 64"/>
                <a:gd name="T32" fmla="*/ 30 w 65"/>
                <a:gd name="T33" fmla="*/ 29 h 64"/>
                <a:gd name="T34" fmla="*/ 19 w 65"/>
                <a:gd name="T35" fmla="*/ 21 h 64"/>
                <a:gd name="T36" fmla="*/ 7 w 65"/>
                <a:gd name="T37" fmla="*/ 42 h 64"/>
                <a:gd name="T38" fmla="*/ 13 w 65"/>
                <a:gd name="T39" fmla="*/ 34 h 64"/>
                <a:gd name="T40" fmla="*/ 7 w 65"/>
                <a:gd name="T41" fmla="*/ 42 h 64"/>
                <a:gd name="T42" fmla="*/ 30 w 65"/>
                <a:gd name="T43" fmla="*/ 34 h 64"/>
                <a:gd name="T44" fmla="*/ 19 w 65"/>
                <a:gd name="T45" fmla="*/ 42 h 64"/>
                <a:gd name="T46" fmla="*/ 30 w 65"/>
                <a:gd name="T47" fmla="*/ 47 h 64"/>
                <a:gd name="T48" fmla="*/ 27 w 65"/>
                <a:gd name="T49" fmla="*/ 58 h 64"/>
                <a:gd name="T50" fmla="*/ 20 w 65"/>
                <a:gd name="T51" fmla="*/ 47 h 64"/>
                <a:gd name="T52" fmla="*/ 42 w 65"/>
                <a:gd name="T53" fmla="*/ 52 h 64"/>
                <a:gd name="T54" fmla="*/ 35 w 65"/>
                <a:gd name="T55" fmla="*/ 59 h 64"/>
                <a:gd name="T56" fmla="*/ 45 w 65"/>
                <a:gd name="T57" fmla="*/ 47 h 64"/>
                <a:gd name="T58" fmla="*/ 35 w 65"/>
                <a:gd name="T59" fmla="*/ 42 h 64"/>
                <a:gd name="T60" fmla="*/ 47 w 65"/>
                <a:gd name="T61" fmla="*/ 34 h 64"/>
                <a:gd name="T62" fmla="*/ 35 w 65"/>
                <a:gd name="T63" fmla="*/ 42 h 64"/>
                <a:gd name="T64" fmla="*/ 51 w 65"/>
                <a:gd name="T65" fmla="*/ 21 h 64"/>
                <a:gd name="T66" fmla="*/ 60 w 65"/>
                <a:gd name="T67" fmla="*/ 29 h 64"/>
                <a:gd name="T68" fmla="*/ 56 w 65"/>
                <a:gd name="T69" fmla="*/ 17 h 64"/>
                <a:gd name="T70" fmla="*/ 44 w 65"/>
                <a:gd name="T71" fmla="*/ 6 h 64"/>
                <a:gd name="T72" fmla="*/ 56 w 65"/>
                <a:gd name="T73" fmla="*/ 17 h 64"/>
                <a:gd name="T74" fmla="*/ 20 w 65"/>
                <a:gd name="T75" fmla="*/ 6 h 64"/>
                <a:gd name="T76" fmla="*/ 9 w 65"/>
                <a:gd name="T77" fmla="*/ 17 h 64"/>
                <a:gd name="T78" fmla="*/ 9 w 65"/>
                <a:gd name="T79" fmla="*/ 47 h 64"/>
                <a:gd name="T80" fmla="*/ 20 w 65"/>
                <a:gd name="T81" fmla="*/ 57 h 64"/>
                <a:gd name="T82" fmla="*/ 9 w 65"/>
                <a:gd name="T83" fmla="*/ 47 h 64"/>
                <a:gd name="T84" fmla="*/ 44 w 65"/>
                <a:gd name="T85" fmla="*/ 57 h 64"/>
                <a:gd name="T86" fmla="*/ 56 w 65"/>
                <a:gd name="T87" fmla="*/ 4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5" h="64">
                  <a:moveTo>
                    <a:pt x="32" y="0"/>
                  </a:moveTo>
                  <a:cubicBezTo>
                    <a:pt x="15" y="0"/>
                    <a:pt x="0" y="14"/>
                    <a:pt x="0" y="32"/>
                  </a:cubicBezTo>
                  <a:cubicBezTo>
                    <a:pt x="0" y="49"/>
                    <a:pt x="15" y="64"/>
                    <a:pt x="32" y="64"/>
                  </a:cubicBezTo>
                  <a:cubicBezTo>
                    <a:pt x="50" y="64"/>
                    <a:pt x="65" y="49"/>
                    <a:pt x="65" y="32"/>
                  </a:cubicBezTo>
                  <a:cubicBezTo>
                    <a:pt x="65" y="14"/>
                    <a:pt x="50" y="0"/>
                    <a:pt x="32" y="0"/>
                  </a:cubicBezTo>
                  <a:close/>
                  <a:moveTo>
                    <a:pt x="51" y="42"/>
                  </a:moveTo>
                  <a:cubicBezTo>
                    <a:pt x="51" y="40"/>
                    <a:pt x="52" y="37"/>
                    <a:pt x="52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7"/>
                    <a:pt x="59" y="40"/>
                    <a:pt x="58" y="42"/>
                  </a:cubicBezTo>
                  <a:lnTo>
                    <a:pt x="51" y="42"/>
                  </a:lnTo>
                  <a:close/>
                  <a:moveTo>
                    <a:pt x="14" y="21"/>
                  </a:moveTo>
                  <a:cubicBezTo>
                    <a:pt x="14" y="24"/>
                    <a:pt x="13" y="26"/>
                    <a:pt x="13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6"/>
                    <a:pt x="6" y="24"/>
                    <a:pt x="7" y="21"/>
                  </a:cubicBezTo>
                  <a:lnTo>
                    <a:pt x="14" y="21"/>
                  </a:lnTo>
                  <a:close/>
                  <a:moveTo>
                    <a:pt x="46" y="21"/>
                  </a:moveTo>
                  <a:cubicBezTo>
                    <a:pt x="47" y="24"/>
                    <a:pt x="47" y="26"/>
                    <a:pt x="47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1"/>
                    <a:pt x="35" y="21"/>
                    <a:pt x="35" y="21"/>
                  </a:cubicBezTo>
                  <a:lnTo>
                    <a:pt x="46" y="21"/>
                  </a:lnTo>
                  <a:close/>
                  <a:moveTo>
                    <a:pt x="35" y="17"/>
                  </a:moveTo>
                  <a:cubicBezTo>
                    <a:pt x="35" y="4"/>
                    <a:pt x="35" y="4"/>
                    <a:pt x="35" y="4"/>
                  </a:cubicBezTo>
                  <a:cubicBezTo>
                    <a:pt x="36" y="4"/>
                    <a:pt x="37" y="5"/>
                    <a:pt x="38" y="6"/>
                  </a:cubicBezTo>
                  <a:cubicBezTo>
                    <a:pt x="39" y="7"/>
                    <a:pt x="41" y="9"/>
                    <a:pt x="42" y="11"/>
                  </a:cubicBezTo>
                  <a:cubicBezTo>
                    <a:pt x="43" y="13"/>
                    <a:pt x="44" y="15"/>
                    <a:pt x="4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  <a:moveTo>
                    <a:pt x="23" y="11"/>
                  </a:moveTo>
                  <a:cubicBezTo>
                    <a:pt x="24" y="9"/>
                    <a:pt x="26" y="7"/>
                    <a:pt x="27" y="6"/>
                  </a:cubicBezTo>
                  <a:cubicBezTo>
                    <a:pt x="28" y="5"/>
                    <a:pt x="29" y="4"/>
                    <a:pt x="30" y="4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5"/>
                    <a:pt x="22" y="13"/>
                    <a:pt x="23" y="11"/>
                  </a:cubicBezTo>
                  <a:close/>
                  <a:moveTo>
                    <a:pt x="30" y="21"/>
                  </a:moveTo>
                  <a:cubicBezTo>
                    <a:pt x="30" y="29"/>
                    <a:pt x="30" y="29"/>
                    <a:pt x="30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6"/>
                    <a:pt x="18" y="24"/>
                    <a:pt x="19" y="21"/>
                  </a:cubicBezTo>
                  <a:lnTo>
                    <a:pt x="30" y="21"/>
                  </a:lnTo>
                  <a:close/>
                  <a:moveTo>
                    <a:pt x="7" y="42"/>
                  </a:moveTo>
                  <a:cubicBezTo>
                    <a:pt x="6" y="40"/>
                    <a:pt x="5" y="37"/>
                    <a:pt x="5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7"/>
                    <a:pt x="14" y="40"/>
                    <a:pt x="14" y="42"/>
                  </a:cubicBezTo>
                  <a:lnTo>
                    <a:pt x="7" y="42"/>
                  </a:lnTo>
                  <a:close/>
                  <a:moveTo>
                    <a:pt x="18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40"/>
                    <a:pt x="18" y="37"/>
                    <a:pt x="18" y="34"/>
                  </a:cubicBezTo>
                  <a:close/>
                  <a:moveTo>
                    <a:pt x="30" y="47"/>
                  </a:moveTo>
                  <a:cubicBezTo>
                    <a:pt x="30" y="59"/>
                    <a:pt x="30" y="59"/>
                    <a:pt x="30" y="59"/>
                  </a:cubicBezTo>
                  <a:cubicBezTo>
                    <a:pt x="29" y="59"/>
                    <a:pt x="28" y="58"/>
                    <a:pt x="27" y="58"/>
                  </a:cubicBezTo>
                  <a:cubicBezTo>
                    <a:pt x="26" y="56"/>
                    <a:pt x="24" y="54"/>
                    <a:pt x="23" y="52"/>
                  </a:cubicBezTo>
                  <a:cubicBezTo>
                    <a:pt x="22" y="50"/>
                    <a:pt x="21" y="49"/>
                    <a:pt x="20" y="47"/>
                  </a:cubicBezTo>
                  <a:cubicBezTo>
                    <a:pt x="30" y="47"/>
                    <a:pt x="30" y="47"/>
                    <a:pt x="30" y="47"/>
                  </a:cubicBezTo>
                  <a:close/>
                  <a:moveTo>
                    <a:pt x="42" y="52"/>
                  </a:moveTo>
                  <a:cubicBezTo>
                    <a:pt x="41" y="54"/>
                    <a:pt x="39" y="56"/>
                    <a:pt x="38" y="58"/>
                  </a:cubicBezTo>
                  <a:cubicBezTo>
                    <a:pt x="37" y="58"/>
                    <a:pt x="36" y="59"/>
                    <a:pt x="35" y="59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49"/>
                    <a:pt x="43" y="50"/>
                    <a:pt x="42" y="52"/>
                  </a:cubicBezTo>
                  <a:close/>
                  <a:moveTo>
                    <a:pt x="35" y="42"/>
                  </a:moveTo>
                  <a:cubicBezTo>
                    <a:pt x="35" y="34"/>
                    <a:pt x="35" y="34"/>
                    <a:pt x="35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7"/>
                    <a:pt x="47" y="40"/>
                    <a:pt x="46" y="42"/>
                  </a:cubicBezTo>
                  <a:lnTo>
                    <a:pt x="35" y="42"/>
                  </a:lnTo>
                  <a:close/>
                  <a:moveTo>
                    <a:pt x="52" y="29"/>
                  </a:moveTo>
                  <a:cubicBezTo>
                    <a:pt x="52" y="26"/>
                    <a:pt x="51" y="24"/>
                    <a:pt x="51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4"/>
                    <a:pt x="60" y="26"/>
                    <a:pt x="60" y="29"/>
                  </a:cubicBezTo>
                  <a:lnTo>
                    <a:pt x="52" y="29"/>
                  </a:lnTo>
                  <a:close/>
                  <a:moveTo>
                    <a:pt x="56" y="17"/>
                  </a:moveTo>
                  <a:cubicBezTo>
                    <a:pt x="50" y="17"/>
                    <a:pt x="50" y="17"/>
                    <a:pt x="50" y="17"/>
                  </a:cubicBezTo>
                  <a:cubicBezTo>
                    <a:pt x="48" y="13"/>
                    <a:pt x="47" y="9"/>
                    <a:pt x="44" y="6"/>
                  </a:cubicBezTo>
                  <a:cubicBezTo>
                    <a:pt x="47" y="8"/>
                    <a:pt x="50" y="10"/>
                    <a:pt x="52" y="12"/>
                  </a:cubicBezTo>
                  <a:cubicBezTo>
                    <a:pt x="54" y="13"/>
                    <a:pt x="55" y="15"/>
                    <a:pt x="56" y="17"/>
                  </a:cubicBezTo>
                  <a:close/>
                  <a:moveTo>
                    <a:pt x="13" y="12"/>
                  </a:moveTo>
                  <a:cubicBezTo>
                    <a:pt x="15" y="10"/>
                    <a:pt x="18" y="8"/>
                    <a:pt x="20" y="6"/>
                  </a:cubicBezTo>
                  <a:cubicBezTo>
                    <a:pt x="18" y="9"/>
                    <a:pt x="17" y="13"/>
                    <a:pt x="15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5"/>
                    <a:pt x="11" y="13"/>
                    <a:pt x="13" y="12"/>
                  </a:cubicBezTo>
                  <a:close/>
                  <a:moveTo>
                    <a:pt x="9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7" y="50"/>
                    <a:pt x="18" y="54"/>
                    <a:pt x="20" y="57"/>
                  </a:cubicBezTo>
                  <a:cubicBezTo>
                    <a:pt x="18" y="55"/>
                    <a:pt x="15" y="54"/>
                    <a:pt x="13" y="51"/>
                  </a:cubicBezTo>
                  <a:cubicBezTo>
                    <a:pt x="11" y="50"/>
                    <a:pt x="10" y="48"/>
                    <a:pt x="9" y="47"/>
                  </a:cubicBezTo>
                  <a:close/>
                  <a:moveTo>
                    <a:pt x="52" y="51"/>
                  </a:moveTo>
                  <a:cubicBezTo>
                    <a:pt x="50" y="54"/>
                    <a:pt x="47" y="55"/>
                    <a:pt x="44" y="57"/>
                  </a:cubicBezTo>
                  <a:cubicBezTo>
                    <a:pt x="47" y="54"/>
                    <a:pt x="48" y="50"/>
                    <a:pt x="50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8"/>
                    <a:pt x="54" y="50"/>
                    <a:pt x="5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95" name="Freeform 137"/>
            <p:cNvSpPr>
              <a:spLocks noEditPoints="1"/>
            </p:cNvSpPr>
            <p:nvPr/>
          </p:nvSpPr>
          <p:spPr bwMode="auto">
            <a:xfrm>
              <a:off x="2611" y="1498"/>
              <a:ext cx="81" cy="66"/>
            </a:xfrm>
            <a:custGeom>
              <a:avLst/>
              <a:gdLst>
                <a:gd name="T0" fmla="*/ 66 w 66"/>
                <a:gd name="T1" fmla="*/ 29 h 54"/>
                <a:gd name="T2" fmla="*/ 58 w 66"/>
                <a:gd name="T3" fmla="*/ 12 h 54"/>
                <a:gd name="T4" fmla="*/ 46 w 66"/>
                <a:gd name="T5" fmla="*/ 12 h 54"/>
                <a:gd name="T6" fmla="*/ 46 w 66"/>
                <a:gd name="T7" fmla="*/ 4 h 54"/>
                <a:gd name="T8" fmla="*/ 42 w 66"/>
                <a:gd name="T9" fmla="*/ 0 h 54"/>
                <a:gd name="T10" fmla="*/ 4 w 66"/>
                <a:gd name="T11" fmla="*/ 0 h 54"/>
                <a:gd name="T12" fmla="*/ 0 w 66"/>
                <a:gd name="T13" fmla="*/ 4 h 54"/>
                <a:gd name="T14" fmla="*/ 0 w 66"/>
                <a:gd name="T15" fmla="*/ 37 h 54"/>
                <a:gd name="T16" fmla="*/ 4 w 66"/>
                <a:gd name="T17" fmla="*/ 41 h 54"/>
                <a:gd name="T18" fmla="*/ 10 w 66"/>
                <a:gd name="T19" fmla="*/ 41 h 54"/>
                <a:gd name="T20" fmla="*/ 9 w 66"/>
                <a:gd name="T21" fmla="*/ 45 h 54"/>
                <a:gd name="T22" fmla="*/ 17 w 66"/>
                <a:gd name="T23" fmla="*/ 54 h 54"/>
                <a:gd name="T24" fmla="*/ 25 w 66"/>
                <a:gd name="T25" fmla="*/ 45 h 54"/>
                <a:gd name="T26" fmla="*/ 24 w 66"/>
                <a:gd name="T27" fmla="*/ 41 h 54"/>
                <a:gd name="T28" fmla="*/ 47 w 66"/>
                <a:gd name="T29" fmla="*/ 41 h 54"/>
                <a:gd name="T30" fmla="*/ 46 w 66"/>
                <a:gd name="T31" fmla="*/ 45 h 54"/>
                <a:gd name="T32" fmla="*/ 54 w 66"/>
                <a:gd name="T33" fmla="*/ 54 h 54"/>
                <a:gd name="T34" fmla="*/ 62 w 66"/>
                <a:gd name="T35" fmla="*/ 45 h 54"/>
                <a:gd name="T36" fmla="*/ 61 w 66"/>
                <a:gd name="T37" fmla="*/ 41 h 54"/>
                <a:gd name="T38" fmla="*/ 66 w 66"/>
                <a:gd name="T39" fmla="*/ 41 h 54"/>
                <a:gd name="T40" fmla="*/ 66 w 66"/>
                <a:gd name="T41" fmla="*/ 29 h 54"/>
                <a:gd name="T42" fmla="*/ 46 w 66"/>
                <a:gd name="T43" fmla="*/ 29 h 54"/>
                <a:gd name="T44" fmla="*/ 46 w 66"/>
                <a:gd name="T45" fmla="*/ 19 h 54"/>
                <a:gd name="T46" fmla="*/ 54 w 66"/>
                <a:gd name="T47" fmla="*/ 19 h 54"/>
                <a:gd name="T48" fmla="*/ 59 w 66"/>
                <a:gd name="T49" fmla="*/ 29 h 54"/>
                <a:gd name="T50" fmla="*/ 46 w 66"/>
                <a:gd name="T51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54">
                  <a:moveTo>
                    <a:pt x="66" y="29"/>
                  </a:moveTo>
                  <a:cubicBezTo>
                    <a:pt x="58" y="12"/>
                    <a:pt x="58" y="12"/>
                    <a:pt x="58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2"/>
                    <a:pt x="44" y="0"/>
                    <a:pt x="4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9" y="43"/>
                    <a:pt x="9" y="44"/>
                    <a:pt x="9" y="45"/>
                  </a:cubicBezTo>
                  <a:cubicBezTo>
                    <a:pt x="9" y="50"/>
                    <a:pt x="12" y="54"/>
                    <a:pt x="17" y="54"/>
                  </a:cubicBezTo>
                  <a:cubicBezTo>
                    <a:pt x="21" y="54"/>
                    <a:pt x="25" y="50"/>
                    <a:pt x="25" y="45"/>
                  </a:cubicBezTo>
                  <a:cubicBezTo>
                    <a:pt x="25" y="44"/>
                    <a:pt x="25" y="43"/>
                    <a:pt x="24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3"/>
                    <a:pt x="46" y="44"/>
                    <a:pt x="46" y="45"/>
                  </a:cubicBezTo>
                  <a:cubicBezTo>
                    <a:pt x="46" y="50"/>
                    <a:pt x="49" y="54"/>
                    <a:pt x="54" y="54"/>
                  </a:cubicBezTo>
                  <a:cubicBezTo>
                    <a:pt x="59" y="54"/>
                    <a:pt x="62" y="50"/>
                    <a:pt x="62" y="45"/>
                  </a:cubicBezTo>
                  <a:cubicBezTo>
                    <a:pt x="62" y="44"/>
                    <a:pt x="62" y="43"/>
                    <a:pt x="61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29"/>
                  </a:lnTo>
                  <a:close/>
                  <a:moveTo>
                    <a:pt x="46" y="2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9" y="29"/>
                    <a:pt x="59" y="29"/>
                    <a:pt x="59" y="29"/>
                  </a:cubicBezTo>
                  <a:lnTo>
                    <a:pt x="4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96" name="Freeform 138"/>
            <p:cNvSpPr>
              <a:spLocks noEditPoints="1"/>
            </p:cNvSpPr>
            <p:nvPr/>
          </p:nvSpPr>
          <p:spPr bwMode="auto">
            <a:xfrm>
              <a:off x="2595" y="2003"/>
              <a:ext cx="88" cy="88"/>
            </a:xfrm>
            <a:custGeom>
              <a:avLst/>
              <a:gdLst>
                <a:gd name="T0" fmla="*/ 36 w 72"/>
                <a:gd name="T1" fmla="*/ 0 h 72"/>
                <a:gd name="T2" fmla="*/ 0 w 72"/>
                <a:gd name="T3" fmla="*/ 36 h 72"/>
                <a:gd name="T4" fmla="*/ 36 w 72"/>
                <a:gd name="T5" fmla="*/ 72 h 72"/>
                <a:gd name="T6" fmla="*/ 72 w 72"/>
                <a:gd name="T7" fmla="*/ 36 h 72"/>
                <a:gd name="T8" fmla="*/ 36 w 72"/>
                <a:gd name="T9" fmla="*/ 0 h 72"/>
                <a:gd name="T10" fmla="*/ 57 w 72"/>
                <a:gd name="T11" fmla="*/ 31 h 72"/>
                <a:gd name="T12" fmla="*/ 38 w 72"/>
                <a:gd name="T13" fmla="*/ 59 h 72"/>
                <a:gd name="T14" fmla="*/ 29 w 72"/>
                <a:gd name="T15" fmla="*/ 55 h 72"/>
                <a:gd name="T16" fmla="*/ 21 w 72"/>
                <a:gd name="T17" fmla="*/ 33 h 72"/>
                <a:gd name="T18" fmla="*/ 16 w 72"/>
                <a:gd name="T19" fmla="*/ 35 h 72"/>
                <a:gd name="T20" fmla="*/ 15 w 72"/>
                <a:gd name="T21" fmla="*/ 32 h 72"/>
                <a:gd name="T22" fmla="*/ 28 w 72"/>
                <a:gd name="T23" fmla="*/ 23 h 72"/>
                <a:gd name="T24" fmla="*/ 35 w 72"/>
                <a:gd name="T25" fmla="*/ 37 h 72"/>
                <a:gd name="T26" fmla="*/ 38 w 72"/>
                <a:gd name="T27" fmla="*/ 46 h 72"/>
                <a:gd name="T28" fmla="*/ 44 w 72"/>
                <a:gd name="T29" fmla="*/ 38 h 72"/>
                <a:gd name="T30" fmla="*/ 39 w 72"/>
                <a:gd name="T31" fmla="*/ 32 h 72"/>
                <a:gd name="T32" fmla="*/ 57 w 72"/>
                <a:gd name="T33" fmla="*/ 3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lose/>
                  <a:moveTo>
                    <a:pt x="57" y="31"/>
                  </a:moveTo>
                  <a:cubicBezTo>
                    <a:pt x="55" y="45"/>
                    <a:pt x="42" y="56"/>
                    <a:pt x="38" y="59"/>
                  </a:cubicBezTo>
                  <a:cubicBezTo>
                    <a:pt x="34" y="61"/>
                    <a:pt x="30" y="57"/>
                    <a:pt x="29" y="55"/>
                  </a:cubicBezTo>
                  <a:cubicBezTo>
                    <a:pt x="27" y="52"/>
                    <a:pt x="22" y="35"/>
                    <a:pt x="21" y="33"/>
                  </a:cubicBezTo>
                  <a:cubicBezTo>
                    <a:pt x="20" y="32"/>
                    <a:pt x="16" y="35"/>
                    <a:pt x="16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22" y="24"/>
                    <a:pt x="28" y="23"/>
                  </a:cubicBezTo>
                  <a:cubicBezTo>
                    <a:pt x="33" y="21"/>
                    <a:pt x="33" y="32"/>
                    <a:pt x="35" y="37"/>
                  </a:cubicBezTo>
                  <a:cubicBezTo>
                    <a:pt x="36" y="43"/>
                    <a:pt x="37" y="46"/>
                    <a:pt x="38" y="46"/>
                  </a:cubicBezTo>
                  <a:cubicBezTo>
                    <a:pt x="39" y="46"/>
                    <a:pt x="42" y="43"/>
                    <a:pt x="44" y="38"/>
                  </a:cubicBezTo>
                  <a:cubicBezTo>
                    <a:pt x="47" y="33"/>
                    <a:pt x="44" y="29"/>
                    <a:pt x="39" y="32"/>
                  </a:cubicBezTo>
                  <a:cubicBezTo>
                    <a:pt x="41" y="20"/>
                    <a:pt x="60" y="18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97" name="Freeform 139"/>
            <p:cNvSpPr>
              <a:spLocks noEditPoints="1"/>
            </p:cNvSpPr>
            <p:nvPr/>
          </p:nvSpPr>
          <p:spPr bwMode="auto">
            <a:xfrm>
              <a:off x="2460" y="2725"/>
              <a:ext cx="58" cy="58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5 w 47"/>
                <a:gd name="T11" fmla="*/ 24 h 47"/>
                <a:gd name="T12" fmla="*/ 23 w 47"/>
                <a:gd name="T13" fmla="*/ 6 h 47"/>
                <a:gd name="T14" fmla="*/ 23 w 47"/>
                <a:gd name="T15" fmla="*/ 41 h 47"/>
                <a:gd name="T16" fmla="*/ 5 w 47"/>
                <a:gd name="T17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5" y="24"/>
                  </a:moveTo>
                  <a:cubicBezTo>
                    <a:pt x="5" y="14"/>
                    <a:pt x="13" y="6"/>
                    <a:pt x="23" y="6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13" y="41"/>
                    <a:pt x="5" y="33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98" name="Freeform 140"/>
            <p:cNvSpPr>
              <a:spLocks noEditPoints="1"/>
            </p:cNvSpPr>
            <p:nvPr/>
          </p:nvSpPr>
          <p:spPr bwMode="auto">
            <a:xfrm>
              <a:off x="2482" y="2423"/>
              <a:ext cx="82" cy="76"/>
            </a:xfrm>
            <a:custGeom>
              <a:avLst/>
              <a:gdLst>
                <a:gd name="T0" fmla="*/ 34 w 67"/>
                <a:gd name="T1" fmla="*/ 8 h 62"/>
                <a:gd name="T2" fmla="*/ 23 w 67"/>
                <a:gd name="T3" fmla="*/ 10 h 62"/>
                <a:gd name="T4" fmla="*/ 15 w 67"/>
                <a:gd name="T5" fmla="*/ 14 h 62"/>
                <a:gd name="T6" fmla="*/ 8 w 67"/>
                <a:gd name="T7" fmla="*/ 27 h 62"/>
                <a:gd name="T8" fmla="*/ 11 w 67"/>
                <a:gd name="T9" fmla="*/ 34 h 62"/>
                <a:gd name="T10" fmla="*/ 17 w 67"/>
                <a:gd name="T11" fmla="*/ 41 h 62"/>
                <a:gd name="T12" fmla="*/ 21 w 67"/>
                <a:gd name="T13" fmla="*/ 47 h 62"/>
                <a:gd name="T14" fmla="*/ 21 w 67"/>
                <a:gd name="T15" fmla="*/ 49 h 62"/>
                <a:gd name="T16" fmla="*/ 22 w 67"/>
                <a:gd name="T17" fmla="*/ 48 h 62"/>
                <a:gd name="T18" fmla="*/ 28 w 67"/>
                <a:gd name="T19" fmla="*/ 45 h 62"/>
                <a:gd name="T20" fmla="*/ 29 w 67"/>
                <a:gd name="T21" fmla="*/ 45 h 62"/>
                <a:gd name="T22" fmla="*/ 34 w 67"/>
                <a:gd name="T23" fmla="*/ 46 h 62"/>
                <a:gd name="T24" fmla="*/ 44 w 67"/>
                <a:gd name="T25" fmla="*/ 44 h 62"/>
                <a:gd name="T26" fmla="*/ 52 w 67"/>
                <a:gd name="T27" fmla="*/ 40 h 62"/>
                <a:gd name="T28" fmla="*/ 59 w 67"/>
                <a:gd name="T29" fmla="*/ 27 h 62"/>
                <a:gd name="T30" fmla="*/ 52 w 67"/>
                <a:gd name="T31" fmla="*/ 14 h 62"/>
                <a:gd name="T32" fmla="*/ 44 w 67"/>
                <a:gd name="T33" fmla="*/ 10 h 62"/>
                <a:gd name="T34" fmla="*/ 34 w 67"/>
                <a:gd name="T35" fmla="*/ 8 h 62"/>
                <a:gd name="T36" fmla="*/ 34 w 67"/>
                <a:gd name="T37" fmla="*/ 0 h 62"/>
                <a:gd name="T38" fmla="*/ 34 w 67"/>
                <a:gd name="T39" fmla="*/ 0 h 62"/>
                <a:gd name="T40" fmla="*/ 67 w 67"/>
                <a:gd name="T41" fmla="*/ 27 h 62"/>
                <a:gd name="T42" fmla="*/ 34 w 67"/>
                <a:gd name="T43" fmla="*/ 54 h 62"/>
                <a:gd name="T44" fmla="*/ 28 w 67"/>
                <a:gd name="T45" fmla="*/ 54 h 62"/>
                <a:gd name="T46" fmla="*/ 4 w 67"/>
                <a:gd name="T47" fmla="*/ 62 h 62"/>
                <a:gd name="T48" fmla="*/ 4 w 67"/>
                <a:gd name="T49" fmla="*/ 61 h 62"/>
                <a:gd name="T50" fmla="*/ 13 w 67"/>
                <a:gd name="T51" fmla="*/ 50 h 62"/>
                <a:gd name="T52" fmla="*/ 12 w 67"/>
                <a:gd name="T53" fmla="*/ 48 h 62"/>
                <a:gd name="T54" fmla="*/ 0 w 67"/>
                <a:gd name="T55" fmla="*/ 27 h 62"/>
                <a:gd name="T56" fmla="*/ 34 w 67"/>
                <a:gd name="T5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62">
                  <a:moveTo>
                    <a:pt x="34" y="8"/>
                  </a:moveTo>
                  <a:cubicBezTo>
                    <a:pt x="30" y="8"/>
                    <a:pt x="26" y="9"/>
                    <a:pt x="23" y="10"/>
                  </a:cubicBezTo>
                  <a:cubicBezTo>
                    <a:pt x="20" y="11"/>
                    <a:pt x="17" y="12"/>
                    <a:pt x="15" y="14"/>
                  </a:cubicBezTo>
                  <a:cubicBezTo>
                    <a:pt x="11" y="18"/>
                    <a:pt x="8" y="22"/>
                    <a:pt x="8" y="27"/>
                  </a:cubicBezTo>
                  <a:cubicBezTo>
                    <a:pt x="8" y="29"/>
                    <a:pt x="9" y="32"/>
                    <a:pt x="11" y="34"/>
                  </a:cubicBezTo>
                  <a:cubicBezTo>
                    <a:pt x="12" y="37"/>
                    <a:pt x="14" y="39"/>
                    <a:pt x="17" y="41"/>
                  </a:cubicBezTo>
                  <a:cubicBezTo>
                    <a:pt x="19" y="42"/>
                    <a:pt x="20" y="44"/>
                    <a:pt x="21" y="47"/>
                  </a:cubicBezTo>
                  <a:cubicBezTo>
                    <a:pt x="21" y="47"/>
                    <a:pt x="21" y="48"/>
                    <a:pt x="21" y="49"/>
                  </a:cubicBezTo>
                  <a:cubicBezTo>
                    <a:pt x="21" y="49"/>
                    <a:pt x="22" y="48"/>
                    <a:pt x="22" y="48"/>
                  </a:cubicBezTo>
                  <a:cubicBezTo>
                    <a:pt x="24" y="46"/>
                    <a:pt x="26" y="45"/>
                    <a:pt x="28" y="4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31" y="46"/>
                    <a:pt x="32" y="46"/>
                    <a:pt x="34" y="46"/>
                  </a:cubicBezTo>
                  <a:cubicBezTo>
                    <a:pt x="37" y="46"/>
                    <a:pt x="41" y="45"/>
                    <a:pt x="44" y="44"/>
                  </a:cubicBezTo>
                  <a:cubicBezTo>
                    <a:pt x="47" y="43"/>
                    <a:pt x="50" y="41"/>
                    <a:pt x="52" y="40"/>
                  </a:cubicBezTo>
                  <a:cubicBezTo>
                    <a:pt x="56" y="36"/>
                    <a:pt x="59" y="32"/>
                    <a:pt x="59" y="27"/>
                  </a:cubicBezTo>
                  <a:cubicBezTo>
                    <a:pt x="59" y="22"/>
                    <a:pt x="56" y="18"/>
                    <a:pt x="52" y="14"/>
                  </a:cubicBezTo>
                  <a:cubicBezTo>
                    <a:pt x="50" y="12"/>
                    <a:pt x="47" y="11"/>
                    <a:pt x="44" y="10"/>
                  </a:cubicBezTo>
                  <a:cubicBezTo>
                    <a:pt x="41" y="9"/>
                    <a:pt x="37" y="8"/>
                    <a:pt x="34" y="8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52" y="0"/>
                    <a:pt x="67" y="12"/>
                    <a:pt x="67" y="27"/>
                  </a:cubicBezTo>
                  <a:cubicBezTo>
                    <a:pt x="67" y="42"/>
                    <a:pt x="52" y="54"/>
                    <a:pt x="34" y="54"/>
                  </a:cubicBezTo>
                  <a:cubicBezTo>
                    <a:pt x="32" y="54"/>
                    <a:pt x="30" y="54"/>
                    <a:pt x="28" y="54"/>
                  </a:cubicBezTo>
                  <a:cubicBezTo>
                    <a:pt x="21" y="61"/>
                    <a:pt x="13" y="62"/>
                    <a:pt x="4" y="62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9" y="58"/>
                    <a:pt x="13" y="54"/>
                    <a:pt x="13" y="50"/>
                  </a:cubicBezTo>
                  <a:cubicBezTo>
                    <a:pt x="13" y="49"/>
                    <a:pt x="13" y="49"/>
                    <a:pt x="12" y="48"/>
                  </a:cubicBezTo>
                  <a:cubicBezTo>
                    <a:pt x="5" y="43"/>
                    <a:pt x="0" y="35"/>
                    <a:pt x="0" y="27"/>
                  </a:cubicBezTo>
                  <a:cubicBezTo>
                    <a:pt x="0" y="12"/>
                    <a:pt x="1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99" name="Freeform 141"/>
            <p:cNvSpPr>
              <a:spLocks noEditPoints="1"/>
            </p:cNvSpPr>
            <p:nvPr/>
          </p:nvSpPr>
          <p:spPr bwMode="auto">
            <a:xfrm>
              <a:off x="2494" y="1730"/>
              <a:ext cx="80" cy="79"/>
            </a:xfrm>
            <a:custGeom>
              <a:avLst/>
              <a:gdLst>
                <a:gd name="T0" fmla="*/ 62 w 65"/>
                <a:gd name="T1" fmla="*/ 36 h 64"/>
                <a:gd name="T2" fmla="*/ 62 w 65"/>
                <a:gd name="T3" fmla="*/ 32 h 64"/>
                <a:gd name="T4" fmla="*/ 33 w 65"/>
                <a:gd name="T5" fmla="*/ 2 h 64"/>
                <a:gd name="T6" fmla="*/ 28 w 65"/>
                <a:gd name="T7" fmla="*/ 3 h 64"/>
                <a:gd name="T8" fmla="*/ 18 w 65"/>
                <a:gd name="T9" fmla="*/ 0 h 64"/>
                <a:gd name="T10" fmla="*/ 0 w 65"/>
                <a:gd name="T11" fmla="*/ 18 h 64"/>
                <a:gd name="T12" fmla="*/ 3 w 65"/>
                <a:gd name="T13" fmla="*/ 27 h 64"/>
                <a:gd name="T14" fmla="*/ 3 w 65"/>
                <a:gd name="T15" fmla="*/ 32 h 64"/>
                <a:gd name="T16" fmla="*/ 33 w 65"/>
                <a:gd name="T17" fmla="*/ 62 h 64"/>
                <a:gd name="T18" fmla="*/ 38 w 65"/>
                <a:gd name="T19" fmla="*/ 61 h 64"/>
                <a:gd name="T20" fmla="*/ 47 w 65"/>
                <a:gd name="T21" fmla="*/ 64 h 64"/>
                <a:gd name="T22" fmla="*/ 65 w 65"/>
                <a:gd name="T23" fmla="*/ 46 h 64"/>
                <a:gd name="T24" fmla="*/ 62 w 65"/>
                <a:gd name="T25" fmla="*/ 36 h 64"/>
                <a:gd name="T26" fmla="*/ 35 w 65"/>
                <a:gd name="T27" fmla="*/ 54 h 64"/>
                <a:gd name="T28" fmla="*/ 17 w 65"/>
                <a:gd name="T29" fmla="*/ 49 h 64"/>
                <a:gd name="T30" fmla="*/ 18 w 65"/>
                <a:gd name="T31" fmla="*/ 39 h 64"/>
                <a:gd name="T32" fmla="*/ 26 w 65"/>
                <a:gd name="T33" fmla="*/ 45 h 64"/>
                <a:gd name="T34" fmla="*/ 40 w 65"/>
                <a:gd name="T35" fmla="*/ 44 h 64"/>
                <a:gd name="T36" fmla="*/ 32 w 65"/>
                <a:gd name="T37" fmla="*/ 36 h 64"/>
                <a:gd name="T38" fmla="*/ 15 w 65"/>
                <a:gd name="T39" fmla="*/ 23 h 64"/>
                <a:gd name="T40" fmla="*/ 28 w 65"/>
                <a:gd name="T41" fmla="*/ 10 h 64"/>
                <a:gd name="T42" fmla="*/ 46 w 65"/>
                <a:gd name="T43" fmla="*/ 15 h 64"/>
                <a:gd name="T44" fmla="*/ 45 w 65"/>
                <a:gd name="T45" fmla="*/ 24 h 64"/>
                <a:gd name="T46" fmla="*/ 32 w 65"/>
                <a:gd name="T47" fmla="*/ 17 h 64"/>
                <a:gd name="T48" fmla="*/ 29 w 65"/>
                <a:gd name="T49" fmla="*/ 26 h 64"/>
                <a:gd name="T50" fmla="*/ 50 w 65"/>
                <a:gd name="T51" fmla="*/ 37 h 64"/>
                <a:gd name="T52" fmla="*/ 35 w 65"/>
                <a:gd name="T53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" h="64">
                  <a:moveTo>
                    <a:pt x="62" y="36"/>
                  </a:moveTo>
                  <a:cubicBezTo>
                    <a:pt x="62" y="35"/>
                    <a:pt x="62" y="34"/>
                    <a:pt x="62" y="32"/>
                  </a:cubicBezTo>
                  <a:cubicBezTo>
                    <a:pt x="62" y="16"/>
                    <a:pt x="49" y="2"/>
                    <a:pt x="33" y="2"/>
                  </a:cubicBezTo>
                  <a:cubicBezTo>
                    <a:pt x="31" y="2"/>
                    <a:pt x="29" y="3"/>
                    <a:pt x="28" y="3"/>
                  </a:cubicBezTo>
                  <a:cubicBezTo>
                    <a:pt x="25" y="1"/>
                    <a:pt x="22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1"/>
                    <a:pt x="1" y="25"/>
                    <a:pt x="3" y="27"/>
                  </a:cubicBezTo>
                  <a:cubicBezTo>
                    <a:pt x="3" y="29"/>
                    <a:pt x="3" y="31"/>
                    <a:pt x="3" y="32"/>
                  </a:cubicBezTo>
                  <a:cubicBezTo>
                    <a:pt x="3" y="49"/>
                    <a:pt x="16" y="62"/>
                    <a:pt x="33" y="62"/>
                  </a:cubicBezTo>
                  <a:cubicBezTo>
                    <a:pt x="34" y="62"/>
                    <a:pt x="36" y="62"/>
                    <a:pt x="38" y="61"/>
                  </a:cubicBezTo>
                  <a:cubicBezTo>
                    <a:pt x="41" y="63"/>
                    <a:pt x="44" y="64"/>
                    <a:pt x="47" y="64"/>
                  </a:cubicBezTo>
                  <a:cubicBezTo>
                    <a:pt x="57" y="64"/>
                    <a:pt x="65" y="56"/>
                    <a:pt x="65" y="46"/>
                  </a:cubicBezTo>
                  <a:cubicBezTo>
                    <a:pt x="65" y="43"/>
                    <a:pt x="64" y="39"/>
                    <a:pt x="62" y="36"/>
                  </a:cubicBezTo>
                  <a:close/>
                  <a:moveTo>
                    <a:pt x="35" y="54"/>
                  </a:moveTo>
                  <a:cubicBezTo>
                    <a:pt x="26" y="55"/>
                    <a:pt x="21" y="52"/>
                    <a:pt x="17" y="49"/>
                  </a:cubicBezTo>
                  <a:cubicBezTo>
                    <a:pt x="13" y="44"/>
                    <a:pt x="15" y="40"/>
                    <a:pt x="18" y="39"/>
                  </a:cubicBezTo>
                  <a:cubicBezTo>
                    <a:pt x="22" y="39"/>
                    <a:pt x="24" y="43"/>
                    <a:pt x="26" y="45"/>
                  </a:cubicBezTo>
                  <a:cubicBezTo>
                    <a:pt x="28" y="46"/>
                    <a:pt x="36" y="49"/>
                    <a:pt x="40" y="44"/>
                  </a:cubicBezTo>
                  <a:cubicBezTo>
                    <a:pt x="44" y="39"/>
                    <a:pt x="37" y="37"/>
                    <a:pt x="32" y="36"/>
                  </a:cubicBezTo>
                  <a:cubicBezTo>
                    <a:pt x="24" y="35"/>
                    <a:pt x="14" y="31"/>
                    <a:pt x="15" y="23"/>
                  </a:cubicBezTo>
                  <a:cubicBezTo>
                    <a:pt x="16" y="15"/>
                    <a:pt x="22" y="11"/>
                    <a:pt x="28" y="10"/>
                  </a:cubicBezTo>
                  <a:cubicBezTo>
                    <a:pt x="37" y="9"/>
                    <a:pt x="42" y="11"/>
                    <a:pt x="46" y="15"/>
                  </a:cubicBezTo>
                  <a:cubicBezTo>
                    <a:pt x="51" y="19"/>
                    <a:pt x="48" y="24"/>
                    <a:pt x="45" y="24"/>
                  </a:cubicBezTo>
                  <a:cubicBezTo>
                    <a:pt x="42" y="24"/>
                    <a:pt x="39" y="17"/>
                    <a:pt x="32" y="17"/>
                  </a:cubicBezTo>
                  <a:cubicBezTo>
                    <a:pt x="25" y="17"/>
                    <a:pt x="20" y="24"/>
                    <a:pt x="29" y="26"/>
                  </a:cubicBezTo>
                  <a:cubicBezTo>
                    <a:pt x="37" y="29"/>
                    <a:pt x="47" y="29"/>
                    <a:pt x="50" y="37"/>
                  </a:cubicBezTo>
                  <a:cubicBezTo>
                    <a:pt x="53" y="45"/>
                    <a:pt x="45" y="54"/>
                    <a:pt x="35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00" name="Freeform 142"/>
            <p:cNvSpPr>
              <a:spLocks noEditPoints="1"/>
            </p:cNvSpPr>
            <p:nvPr/>
          </p:nvSpPr>
          <p:spPr bwMode="auto">
            <a:xfrm>
              <a:off x="2322" y="2132"/>
              <a:ext cx="80" cy="81"/>
            </a:xfrm>
            <a:custGeom>
              <a:avLst/>
              <a:gdLst>
                <a:gd name="T0" fmla="*/ 61 w 65"/>
                <a:gd name="T1" fmla="*/ 19 h 66"/>
                <a:gd name="T2" fmla="*/ 47 w 65"/>
                <a:gd name="T3" fmla="*/ 4 h 66"/>
                <a:gd name="T4" fmla="*/ 51 w 65"/>
                <a:gd name="T5" fmla="*/ 0 h 66"/>
                <a:gd name="T6" fmla="*/ 65 w 65"/>
                <a:gd name="T7" fmla="*/ 14 h 66"/>
                <a:gd name="T8" fmla="*/ 61 w 65"/>
                <a:gd name="T9" fmla="*/ 19 h 66"/>
                <a:gd name="T10" fmla="*/ 57 w 65"/>
                <a:gd name="T11" fmla="*/ 23 h 66"/>
                <a:gd name="T12" fmla="*/ 55 w 65"/>
                <a:gd name="T13" fmla="*/ 45 h 66"/>
                <a:gd name="T14" fmla="*/ 10 w 65"/>
                <a:gd name="T15" fmla="*/ 66 h 66"/>
                <a:gd name="T16" fmla="*/ 7 w 65"/>
                <a:gd name="T17" fmla="*/ 62 h 66"/>
                <a:gd name="T18" fmla="*/ 24 w 65"/>
                <a:gd name="T19" fmla="*/ 45 h 66"/>
                <a:gd name="T20" fmla="*/ 26 w 65"/>
                <a:gd name="T21" fmla="*/ 45 h 66"/>
                <a:gd name="T22" fmla="*/ 33 w 65"/>
                <a:gd name="T23" fmla="*/ 39 h 66"/>
                <a:gd name="T24" fmla="*/ 26 w 65"/>
                <a:gd name="T25" fmla="*/ 33 h 66"/>
                <a:gd name="T26" fmla="*/ 20 w 65"/>
                <a:gd name="T27" fmla="*/ 39 h 66"/>
                <a:gd name="T28" fmla="*/ 21 w 65"/>
                <a:gd name="T29" fmla="*/ 41 h 66"/>
                <a:gd name="T30" fmla="*/ 3 w 65"/>
                <a:gd name="T31" fmla="*/ 59 h 66"/>
                <a:gd name="T32" fmla="*/ 0 w 65"/>
                <a:gd name="T33" fmla="*/ 56 h 66"/>
                <a:gd name="T34" fmla="*/ 20 w 65"/>
                <a:gd name="T35" fmla="*/ 10 h 66"/>
                <a:gd name="T36" fmla="*/ 43 w 65"/>
                <a:gd name="T37" fmla="*/ 8 h 66"/>
                <a:gd name="T38" fmla="*/ 57 w 65"/>
                <a:gd name="T39" fmla="*/ 2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" h="66">
                  <a:moveTo>
                    <a:pt x="61" y="19"/>
                  </a:moveTo>
                  <a:cubicBezTo>
                    <a:pt x="47" y="4"/>
                    <a:pt x="47" y="4"/>
                    <a:pt x="47" y="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5" y="14"/>
                    <a:pt x="65" y="14"/>
                    <a:pt x="65" y="14"/>
                  </a:cubicBezTo>
                  <a:lnTo>
                    <a:pt x="61" y="19"/>
                  </a:lnTo>
                  <a:close/>
                  <a:moveTo>
                    <a:pt x="57" y="23"/>
                  </a:moveTo>
                  <a:cubicBezTo>
                    <a:pt x="55" y="45"/>
                    <a:pt x="55" y="45"/>
                    <a:pt x="55" y="45"/>
                  </a:cubicBezTo>
                  <a:cubicBezTo>
                    <a:pt x="37" y="45"/>
                    <a:pt x="10" y="66"/>
                    <a:pt x="10" y="66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45"/>
                    <a:pt x="26" y="45"/>
                    <a:pt x="26" y="45"/>
                  </a:cubicBezTo>
                  <a:cubicBezTo>
                    <a:pt x="30" y="45"/>
                    <a:pt x="33" y="43"/>
                    <a:pt x="33" y="39"/>
                  </a:cubicBezTo>
                  <a:cubicBezTo>
                    <a:pt x="33" y="36"/>
                    <a:pt x="30" y="33"/>
                    <a:pt x="26" y="33"/>
                  </a:cubicBezTo>
                  <a:cubicBezTo>
                    <a:pt x="23" y="33"/>
                    <a:pt x="20" y="36"/>
                    <a:pt x="20" y="39"/>
                  </a:cubicBezTo>
                  <a:cubicBezTo>
                    <a:pt x="20" y="40"/>
                    <a:pt x="20" y="41"/>
                    <a:pt x="21" y="41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20" y="29"/>
                    <a:pt x="20" y="10"/>
                  </a:cubicBezTo>
                  <a:cubicBezTo>
                    <a:pt x="43" y="8"/>
                    <a:pt x="43" y="8"/>
                    <a:pt x="43" y="8"/>
                  </a:cubicBezTo>
                  <a:lnTo>
                    <a:pt x="57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01" name="Freeform 143"/>
            <p:cNvSpPr>
              <a:spLocks noEditPoints="1"/>
            </p:cNvSpPr>
            <p:nvPr/>
          </p:nvSpPr>
          <p:spPr bwMode="auto">
            <a:xfrm>
              <a:off x="2223" y="1892"/>
              <a:ext cx="47" cy="63"/>
            </a:xfrm>
            <a:custGeom>
              <a:avLst/>
              <a:gdLst>
                <a:gd name="T0" fmla="*/ 38 w 38"/>
                <a:gd name="T1" fmla="*/ 31 h 51"/>
                <a:gd name="T2" fmla="*/ 38 w 38"/>
                <a:gd name="T3" fmla="*/ 31 h 51"/>
                <a:gd name="T4" fmla="*/ 38 w 38"/>
                <a:gd name="T5" fmla="*/ 31 h 51"/>
                <a:gd name="T6" fmla="*/ 19 w 38"/>
                <a:gd name="T7" fmla="*/ 0 h 51"/>
                <a:gd name="T8" fmla="*/ 0 w 38"/>
                <a:gd name="T9" fmla="*/ 31 h 51"/>
                <a:gd name="T10" fmla="*/ 0 w 38"/>
                <a:gd name="T11" fmla="*/ 31 h 51"/>
                <a:gd name="T12" fmla="*/ 0 w 38"/>
                <a:gd name="T13" fmla="*/ 31 h 51"/>
                <a:gd name="T14" fmla="*/ 0 w 38"/>
                <a:gd name="T15" fmla="*/ 32 h 51"/>
                <a:gd name="T16" fmla="*/ 0 w 38"/>
                <a:gd name="T17" fmla="*/ 32 h 51"/>
                <a:gd name="T18" fmla="*/ 0 w 38"/>
                <a:gd name="T19" fmla="*/ 32 h 51"/>
                <a:gd name="T20" fmla="*/ 19 w 38"/>
                <a:gd name="T21" fmla="*/ 51 h 51"/>
                <a:gd name="T22" fmla="*/ 38 w 38"/>
                <a:gd name="T23" fmla="*/ 32 h 51"/>
                <a:gd name="T24" fmla="*/ 38 w 38"/>
                <a:gd name="T25" fmla="*/ 32 h 51"/>
                <a:gd name="T26" fmla="*/ 38 w 38"/>
                <a:gd name="T27" fmla="*/ 32 h 51"/>
                <a:gd name="T28" fmla="*/ 38 w 38"/>
                <a:gd name="T29" fmla="*/ 31 h 51"/>
                <a:gd name="T30" fmla="*/ 32 w 38"/>
                <a:gd name="T31" fmla="*/ 32 h 51"/>
                <a:gd name="T32" fmla="*/ 32 w 38"/>
                <a:gd name="T33" fmla="*/ 32 h 51"/>
                <a:gd name="T34" fmla="*/ 28 w 38"/>
                <a:gd name="T35" fmla="*/ 41 h 51"/>
                <a:gd name="T36" fmla="*/ 19 w 38"/>
                <a:gd name="T37" fmla="*/ 44 h 51"/>
                <a:gd name="T38" fmla="*/ 17 w 38"/>
                <a:gd name="T39" fmla="*/ 44 h 51"/>
                <a:gd name="T40" fmla="*/ 29 w 38"/>
                <a:gd name="T41" fmla="*/ 24 h 51"/>
                <a:gd name="T42" fmla="*/ 29 w 38"/>
                <a:gd name="T43" fmla="*/ 21 h 51"/>
                <a:gd name="T44" fmla="*/ 32 w 38"/>
                <a:gd name="T45" fmla="*/ 31 h 51"/>
                <a:gd name="T46" fmla="*/ 32 w 38"/>
                <a:gd name="T47" fmla="*/ 31 h 51"/>
                <a:gd name="T48" fmla="*/ 32 w 38"/>
                <a:gd name="T49" fmla="*/ 31 h 51"/>
                <a:gd name="T50" fmla="*/ 32 w 38"/>
                <a:gd name="T51" fmla="*/ 32 h 51"/>
                <a:gd name="T52" fmla="*/ 32 w 38"/>
                <a:gd name="T53" fmla="*/ 32 h 51"/>
                <a:gd name="T54" fmla="*/ 32 w 38"/>
                <a:gd name="T55" fmla="*/ 3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" h="51">
                  <a:moveTo>
                    <a:pt x="38" y="31"/>
                  </a:move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6"/>
                    <a:pt x="19" y="0"/>
                    <a:pt x="19" y="0"/>
                  </a:cubicBezTo>
                  <a:cubicBezTo>
                    <a:pt x="19" y="0"/>
                    <a:pt x="1" y="16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2"/>
                    <a:pt x="9" y="51"/>
                    <a:pt x="19" y="51"/>
                  </a:cubicBezTo>
                  <a:cubicBezTo>
                    <a:pt x="30" y="51"/>
                    <a:pt x="38" y="4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8" y="32"/>
                    <a:pt x="38" y="31"/>
                  </a:cubicBezTo>
                  <a:close/>
                  <a:moveTo>
                    <a:pt x="32" y="32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2" y="35"/>
                    <a:pt x="30" y="38"/>
                    <a:pt x="28" y="41"/>
                  </a:cubicBezTo>
                  <a:cubicBezTo>
                    <a:pt x="26" y="43"/>
                    <a:pt x="23" y="44"/>
                    <a:pt x="19" y="44"/>
                  </a:cubicBezTo>
                  <a:cubicBezTo>
                    <a:pt x="19" y="44"/>
                    <a:pt x="18" y="44"/>
                    <a:pt x="17" y="44"/>
                  </a:cubicBezTo>
                  <a:cubicBezTo>
                    <a:pt x="24" y="40"/>
                    <a:pt x="29" y="33"/>
                    <a:pt x="29" y="24"/>
                  </a:cubicBezTo>
                  <a:cubicBezTo>
                    <a:pt x="29" y="23"/>
                    <a:pt x="29" y="22"/>
                    <a:pt x="29" y="21"/>
                  </a:cubicBezTo>
                  <a:cubicBezTo>
                    <a:pt x="31" y="25"/>
                    <a:pt x="32" y="28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02" name="Freeform 144"/>
            <p:cNvSpPr>
              <a:spLocks noEditPoints="1"/>
            </p:cNvSpPr>
            <p:nvPr/>
          </p:nvSpPr>
          <p:spPr bwMode="auto">
            <a:xfrm>
              <a:off x="3226" y="2560"/>
              <a:ext cx="74" cy="75"/>
            </a:xfrm>
            <a:custGeom>
              <a:avLst/>
              <a:gdLst>
                <a:gd name="T0" fmla="*/ 30 w 60"/>
                <a:gd name="T1" fmla="*/ 0 h 61"/>
                <a:gd name="T2" fmla="*/ 0 w 60"/>
                <a:gd name="T3" fmla="*/ 30 h 61"/>
                <a:gd name="T4" fmla="*/ 30 w 60"/>
                <a:gd name="T5" fmla="*/ 61 h 61"/>
                <a:gd name="T6" fmla="*/ 60 w 60"/>
                <a:gd name="T7" fmla="*/ 30 h 61"/>
                <a:gd name="T8" fmla="*/ 30 w 60"/>
                <a:gd name="T9" fmla="*/ 0 h 61"/>
                <a:gd name="T10" fmla="*/ 30 w 60"/>
                <a:gd name="T11" fmla="*/ 55 h 61"/>
                <a:gd name="T12" fmla="*/ 5 w 60"/>
                <a:gd name="T13" fmla="*/ 30 h 61"/>
                <a:gd name="T14" fmla="*/ 30 w 60"/>
                <a:gd name="T15" fmla="*/ 6 h 61"/>
                <a:gd name="T16" fmla="*/ 55 w 60"/>
                <a:gd name="T17" fmla="*/ 30 h 61"/>
                <a:gd name="T18" fmla="*/ 30 w 60"/>
                <a:gd name="T19" fmla="*/ 55 h 61"/>
                <a:gd name="T20" fmla="*/ 26 w 60"/>
                <a:gd name="T21" fmla="*/ 15 h 61"/>
                <a:gd name="T22" fmla="*/ 34 w 60"/>
                <a:gd name="T23" fmla="*/ 15 h 61"/>
                <a:gd name="T24" fmla="*/ 34 w 60"/>
                <a:gd name="T25" fmla="*/ 23 h 61"/>
                <a:gd name="T26" fmla="*/ 26 w 60"/>
                <a:gd name="T27" fmla="*/ 23 h 61"/>
                <a:gd name="T28" fmla="*/ 26 w 60"/>
                <a:gd name="T29" fmla="*/ 15 h 61"/>
                <a:gd name="T30" fmla="*/ 38 w 60"/>
                <a:gd name="T31" fmla="*/ 46 h 61"/>
                <a:gd name="T32" fmla="*/ 22 w 60"/>
                <a:gd name="T33" fmla="*/ 46 h 61"/>
                <a:gd name="T34" fmla="*/ 22 w 60"/>
                <a:gd name="T35" fmla="*/ 42 h 61"/>
                <a:gd name="T36" fmla="*/ 26 w 60"/>
                <a:gd name="T37" fmla="*/ 42 h 61"/>
                <a:gd name="T38" fmla="*/ 26 w 60"/>
                <a:gd name="T39" fmla="*/ 30 h 61"/>
                <a:gd name="T40" fmla="*/ 22 w 60"/>
                <a:gd name="T41" fmla="*/ 30 h 61"/>
                <a:gd name="T42" fmla="*/ 22 w 60"/>
                <a:gd name="T43" fmla="*/ 27 h 61"/>
                <a:gd name="T44" fmla="*/ 34 w 60"/>
                <a:gd name="T45" fmla="*/ 27 h 61"/>
                <a:gd name="T46" fmla="*/ 34 w 60"/>
                <a:gd name="T47" fmla="*/ 42 h 61"/>
                <a:gd name="T48" fmla="*/ 38 w 60"/>
                <a:gd name="T49" fmla="*/ 42 h 61"/>
                <a:gd name="T50" fmla="*/ 38 w 60"/>
                <a:gd name="T51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1"/>
                    <a:pt x="30" y="61"/>
                  </a:cubicBezTo>
                  <a:cubicBezTo>
                    <a:pt x="47" y="61"/>
                    <a:pt x="60" y="47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5"/>
                  </a:moveTo>
                  <a:cubicBezTo>
                    <a:pt x="16" y="55"/>
                    <a:pt x="5" y="44"/>
                    <a:pt x="5" y="30"/>
                  </a:cubicBezTo>
                  <a:cubicBezTo>
                    <a:pt x="5" y="17"/>
                    <a:pt x="16" y="6"/>
                    <a:pt x="30" y="6"/>
                  </a:cubicBezTo>
                  <a:cubicBezTo>
                    <a:pt x="44" y="6"/>
                    <a:pt x="55" y="17"/>
                    <a:pt x="55" y="30"/>
                  </a:cubicBezTo>
                  <a:cubicBezTo>
                    <a:pt x="55" y="44"/>
                    <a:pt x="44" y="55"/>
                    <a:pt x="30" y="55"/>
                  </a:cubicBezTo>
                  <a:close/>
                  <a:moveTo>
                    <a:pt x="26" y="15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6" y="23"/>
                    <a:pt x="26" y="23"/>
                    <a:pt x="26" y="23"/>
                  </a:cubicBezTo>
                  <a:lnTo>
                    <a:pt x="26" y="15"/>
                  </a:lnTo>
                  <a:close/>
                  <a:moveTo>
                    <a:pt x="38" y="46"/>
                  </a:moveTo>
                  <a:cubicBezTo>
                    <a:pt x="22" y="46"/>
                    <a:pt x="22" y="46"/>
                    <a:pt x="22" y="46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8" y="42"/>
                    <a:pt x="38" y="42"/>
                    <a:pt x="38" y="42"/>
                  </a:cubicBezTo>
                  <a:lnTo>
                    <a:pt x="3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03" name="Freeform 145"/>
            <p:cNvSpPr>
              <a:spLocks noEditPoints="1"/>
            </p:cNvSpPr>
            <p:nvPr/>
          </p:nvSpPr>
          <p:spPr bwMode="auto">
            <a:xfrm>
              <a:off x="2196" y="2438"/>
              <a:ext cx="101" cy="107"/>
            </a:xfrm>
            <a:custGeom>
              <a:avLst/>
              <a:gdLst>
                <a:gd name="T0" fmla="*/ 78 w 82"/>
                <a:gd name="T1" fmla="*/ 22 h 87"/>
                <a:gd name="T2" fmla="*/ 50 w 82"/>
                <a:gd name="T3" fmla="*/ 2 h 87"/>
                <a:gd name="T4" fmla="*/ 40 w 82"/>
                <a:gd name="T5" fmla="*/ 4 h 87"/>
                <a:gd name="T6" fmla="*/ 3 w 82"/>
                <a:gd name="T7" fmla="*/ 55 h 87"/>
                <a:gd name="T8" fmla="*/ 4 w 82"/>
                <a:gd name="T9" fmla="*/ 65 h 87"/>
                <a:gd name="T10" fmla="*/ 32 w 82"/>
                <a:gd name="T11" fmla="*/ 85 h 87"/>
                <a:gd name="T12" fmla="*/ 42 w 82"/>
                <a:gd name="T13" fmla="*/ 84 h 87"/>
                <a:gd name="T14" fmla="*/ 80 w 82"/>
                <a:gd name="T15" fmla="*/ 32 h 87"/>
                <a:gd name="T16" fmla="*/ 78 w 82"/>
                <a:gd name="T17" fmla="*/ 22 h 87"/>
                <a:gd name="T18" fmla="*/ 54 w 82"/>
                <a:gd name="T19" fmla="*/ 9 h 87"/>
                <a:gd name="T20" fmla="*/ 70 w 82"/>
                <a:gd name="T21" fmla="*/ 21 h 87"/>
                <a:gd name="T22" fmla="*/ 68 w 82"/>
                <a:gd name="T23" fmla="*/ 23 h 87"/>
                <a:gd name="T24" fmla="*/ 53 w 82"/>
                <a:gd name="T25" fmla="*/ 11 h 87"/>
                <a:gd name="T26" fmla="*/ 54 w 82"/>
                <a:gd name="T27" fmla="*/ 9 h 87"/>
                <a:gd name="T28" fmla="*/ 21 w 82"/>
                <a:gd name="T29" fmla="*/ 71 h 87"/>
                <a:gd name="T30" fmla="*/ 20 w 82"/>
                <a:gd name="T31" fmla="*/ 64 h 87"/>
                <a:gd name="T32" fmla="*/ 27 w 82"/>
                <a:gd name="T33" fmla="*/ 63 h 87"/>
                <a:gd name="T34" fmla="*/ 28 w 82"/>
                <a:gd name="T35" fmla="*/ 70 h 87"/>
                <a:gd name="T36" fmla="*/ 21 w 82"/>
                <a:gd name="T37" fmla="*/ 71 h 87"/>
                <a:gd name="T38" fmla="*/ 45 w 82"/>
                <a:gd name="T39" fmla="*/ 71 h 87"/>
                <a:gd name="T40" fmla="*/ 14 w 82"/>
                <a:gd name="T41" fmla="*/ 48 h 87"/>
                <a:gd name="T42" fmla="*/ 43 w 82"/>
                <a:gd name="T43" fmla="*/ 9 h 87"/>
                <a:gd name="T44" fmla="*/ 74 w 82"/>
                <a:gd name="T45" fmla="*/ 31 h 87"/>
                <a:gd name="T46" fmla="*/ 45 w 82"/>
                <a:gd name="T47" fmla="*/ 7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87">
                  <a:moveTo>
                    <a:pt x="78" y="2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47" y="0"/>
                    <a:pt x="43" y="0"/>
                    <a:pt x="40" y="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0" y="58"/>
                    <a:pt x="1" y="63"/>
                    <a:pt x="4" y="65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5" y="87"/>
                    <a:pt x="40" y="87"/>
                    <a:pt x="42" y="84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2" y="29"/>
                    <a:pt x="81" y="25"/>
                    <a:pt x="78" y="22"/>
                  </a:cubicBezTo>
                  <a:close/>
                  <a:moveTo>
                    <a:pt x="54" y="9"/>
                  </a:moveTo>
                  <a:cubicBezTo>
                    <a:pt x="70" y="21"/>
                    <a:pt x="70" y="21"/>
                    <a:pt x="70" y="21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53" y="11"/>
                    <a:pt x="53" y="11"/>
                    <a:pt x="53" y="11"/>
                  </a:cubicBezTo>
                  <a:lnTo>
                    <a:pt x="54" y="9"/>
                  </a:lnTo>
                  <a:close/>
                  <a:moveTo>
                    <a:pt x="21" y="71"/>
                  </a:moveTo>
                  <a:cubicBezTo>
                    <a:pt x="19" y="70"/>
                    <a:pt x="18" y="67"/>
                    <a:pt x="20" y="64"/>
                  </a:cubicBezTo>
                  <a:cubicBezTo>
                    <a:pt x="22" y="62"/>
                    <a:pt x="25" y="62"/>
                    <a:pt x="27" y="63"/>
                  </a:cubicBezTo>
                  <a:cubicBezTo>
                    <a:pt x="29" y="65"/>
                    <a:pt x="29" y="68"/>
                    <a:pt x="28" y="70"/>
                  </a:cubicBezTo>
                  <a:cubicBezTo>
                    <a:pt x="26" y="72"/>
                    <a:pt x="23" y="73"/>
                    <a:pt x="21" y="71"/>
                  </a:cubicBezTo>
                  <a:close/>
                  <a:moveTo>
                    <a:pt x="45" y="71"/>
                  </a:moveTo>
                  <a:cubicBezTo>
                    <a:pt x="14" y="48"/>
                    <a:pt x="14" y="48"/>
                    <a:pt x="14" y="48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74" y="31"/>
                    <a:pt x="74" y="31"/>
                    <a:pt x="74" y="31"/>
                  </a:cubicBezTo>
                  <a:lnTo>
                    <a:pt x="45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04" name="Freeform 146"/>
            <p:cNvSpPr>
              <a:spLocks noEditPoints="1"/>
            </p:cNvSpPr>
            <p:nvPr/>
          </p:nvSpPr>
          <p:spPr bwMode="auto">
            <a:xfrm>
              <a:off x="2792" y="2724"/>
              <a:ext cx="84" cy="85"/>
            </a:xfrm>
            <a:custGeom>
              <a:avLst/>
              <a:gdLst>
                <a:gd name="T0" fmla="*/ 35 w 69"/>
                <a:gd name="T1" fmla="*/ 0 h 69"/>
                <a:gd name="T2" fmla="*/ 0 w 69"/>
                <a:gd name="T3" fmla="*/ 35 h 69"/>
                <a:gd name="T4" fmla="*/ 35 w 69"/>
                <a:gd name="T5" fmla="*/ 69 h 69"/>
                <a:gd name="T6" fmla="*/ 69 w 69"/>
                <a:gd name="T7" fmla="*/ 35 h 69"/>
                <a:gd name="T8" fmla="*/ 35 w 69"/>
                <a:gd name="T9" fmla="*/ 0 h 69"/>
                <a:gd name="T10" fmla="*/ 55 w 69"/>
                <a:gd name="T11" fmla="*/ 30 h 69"/>
                <a:gd name="T12" fmla="*/ 36 w 69"/>
                <a:gd name="T13" fmla="*/ 56 h 69"/>
                <a:gd name="T14" fmla="*/ 28 w 69"/>
                <a:gd name="T15" fmla="*/ 52 h 69"/>
                <a:gd name="T16" fmla="*/ 21 w 69"/>
                <a:gd name="T17" fmla="*/ 32 h 69"/>
                <a:gd name="T18" fmla="*/ 16 w 69"/>
                <a:gd name="T19" fmla="*/ 33 h 69"/>
                <a:gd name="T20" fmla="*/ 14 w 69"/>
                <a:gd name="T21" fmla="*/ 31 h 69"/>
                <a:gd name="T22" fmla="*/ 27 w 69"/>
                <a:gd name="T23" fmla="*/ 22 h 69"/>
                <a:gd name="T24" fmla="*/ 34 w 69"/>
                <a:gd name="T25" fmla="*/ 35 h 69"/>
                <a:gd name="T26" fmla="*/ 37 w 69"/>
                <a:gd name="T27" fmla="*/ 44 h 69"/>
                <a:gd name="T28" fmla="*/ 43 w 69"/>
                <a:gd name="T29" fmla="*/ 36 h 69"/>
                <a:gd name="T30" fmla="*/ 38 w 69"/>
                <a:gd name="T31" fmla="*/ 31 h 69"/>
                <a:gd name="T32" fmla="*/ 55 w 69"/>
                <a:gd name="T33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69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69" y="54"/>
                    <a:pt x="69" y="35"/>
                  </a:cubicBezTo>
                  <a:cubicBezTo>
                    <a:pt x="69" y="16"/>
                    <a:pt x="54" y="0"/>
                    <a:pt x="35" y="0"/>
                  </a:cubicBezTo>
                  <a:close/>
                  <a:moveTo>
                    <a:pt x="55" y="30"/>
                  </a:moveTo>
                  <a:cubicBezTo>
                    <a:pt x="53" y="43"/>
                    <a:pt x="40" y="53"/>
                    <a:pt x="36" y="56"/>
                  </a:cubicBezTo>
                  <a:cubicBezTo>
                    <a:pt x="32" y="58"/>
                    <a:pt x="29" y="55"/>
                    <a:pt x="28" y="52"/>
                  </a:cubicBezTo>
                  <a:cubicBezTo>
                    <a:pt x="26" y="49"/>
                    <a:pt x="22" y="33"/>
                    <a:pt x="21" y="32"/>
                  </a:cubicBezTo>
                  <a:cubicBezTo>
                    <a:pt x="19" y="30"/>
                    <a:pt x="16" y="33"/>
                    <a:pt x="16" y="33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21" y="23"/>
                    <a:pt x="27" y="22"/>
                  </a:cubicBezTo>
                  <a:cubicBezTo>
                    <a:pt x="32" y="20"/>
                    <a:pt x="32" y="30"/>
                    <a:pt x="34" y="35"/>
                  </a:cubicBezTo>
                  <a:cubicBezTo>
                    <a:pt x="35" y="41"/>
                    <a:pt x="36" y="44"/>
                    <a:pt x="37" y="44"/>
                  </a:cubicBezTo>
                  <a:cubicBezTo>
                    <a:pt x="38" y="44"/>
                    <a:pt x="40" y="41"/>
                    <a:pt x="43" y="36"/>
                  </a:cubicBezTo>
                  <a:cubicBezTo>
                    <a:pt x="45" y="32"/>
                    <a:pt x="42" y="28"/>
                    <a:pt x="38" y="31"/>
                  </a:cubicBezTo>
                  <a:cubicBezTo>
                    <a:pt x="40" y="20"/>
                    <a:pt x="57" y="17"/>
                    <a:pt x="5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05" name="Freeform 147"/>
            <p:cNvSpPr>
              <a:spLocks noEditPoints="1"/>
            </p:cNvSpPr>
            <p:nvPr/>
          </p:nvSpPr>
          <p:spPr bwMode="auto">
            <a:xfrm>
              <a:off x="2467" y="1247"/>
              <a:ext cx="81" cy="71"/>
            </a:xfrm>
            <a:custGeom>
              <a:avLst/>
              <a:gdLst>
                <a:gd name="T0" fmla="*/ 66 w 66"/>
                <a:gd name="T1" fmla="*/ 19 h 58"/>
                <a:gd name="T2" fmla="*/ 47 w 66"/>
                <a:gd name="T3" fmla="*/ 0 h 58"/>
                <a:gd name="T4" fmla="*/ 33 w 66"/>
                <a:gd name="T5" fmla="*/ 6 h 58"/>
                <a:gd name="T6" fmla="*/ 19 w 66"/>
                <a:gd name="T7" fmla="*/ 0 h 58"/>
                <a:gd name="T8" fmla="*/ 0 w 66"/>
                <a:gd name="T9" fmla="*/ 19 h 58"/>
                <a:gd name="T10" fmla="*/ 6 w 66"/>
                <a:gd name="T11" fmla="*/ 33 h 58"/>
                <a:gd name="T12" fmla="*/ 6 w 66"/>
                <a:gd name="T13" fmla="*/ 33 h 58"/>
                <a:gd name="T14" fmla="*/ 26 w 66"/>
                <a:gd name="T15" fmla="*/ 54 h 58"/>
                <a:gd name="T16" fmla="*/ 33 w 66"/>
                <a:gd name="T17" fmla="*/ 58 h 58"/>
                <a:gd name="T18" fmla="*/ 39 w 66"/>
                <a:gd name="T19" fmla="*/ 54 h 58"/>
                <a:gd name="T20" fmla="*/ 59 w 66"/>
                <a:gd name="T21" fmla="*/ 33 h 58"/>
                <a:gd name="T22" fmla="*/ 59 w 66"/>
                <a:gd name="T23" fmla="*/ 33 h 58"/>
                <a:gd name="T24" fmla="*/ 66 w 66"/>
                <a:gd name="T25" fmla="*/ 19 h 58"/>
                <a:gd name="T26" fmla="*/ 54 w 66"/>
                <a:gd name="T27" fmla="*/ 27 h 58"/>
                <a:gd name="T28" fmla="*/ 33 w 66"/>
                <a:gd name="T29" fmla="*/ 48 h 58"/>
                <a:gd name="T30" fmla="*/ 33 w 66"/>
                <a:gd name="T31" fmla="*/ 48 h 58"/>
                <a:gd name="T32" fmla="*/ 32 w 66"/>
                <a:gd name="T33" fmla="*/ 48 h 58"/>
                <a:gd name="T34" fmla="*/ 11 w 66"/>
                <a:gd name="T35" fmla="*/ 27 h 58"/>
                <a:gd name="T36" fmla="*/ 8 w 66"/>
                <a:gd name="T37" fmla="*/ 19 h 58"/>
                <a:gd name="T38" fmla="*/ 19 w 66"/>
                <a:gd name="T39" fmla="*/ 8 h 58"/>
                <a:gd name="T40" fmla="*/ 27 w 66"/>
                <a:gd name="T41" fmla="*/ 12 h 58"/>
                <a:gd name="T42" fmla="*/ 33 w 66"/>
                <a:gd name="T43" fmla="*/ 18 h 58"/>
                <a:gd name="T44" fmla="*/ 39 w 66"/>
                <a:gd name="T45" fmla="*/ 12 h 58"/>
                <a:gd name="T46" fmla="*/ 47 w 66"/>
                <a:gd name="T47" fmla="*/ 8 h 58"/>
                <a:gd name="T48" fmla="*/ 57 w 66"/>
                <a:gd name="T49" fmla="*/ 19 h 58"/>
                <a:gd name="T50" fmla="*/ 54 w 66"/>
                <a:gd name="T51" fmla="*/ 2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58">
                  <a:moveTo>
                    <a:pt x="66" y="19"/>
                  </a:moveTo>
                  <a:cubicBezTo>
                    <a:pt x="66" y="8"/>
                    <a:pt x="57" y="0"/>
                    <a:pt x="47" y="0"/>
                  </a:cubicBezTo>
                  <a:cubicBezTo>
                    <a:pt x="41" y="0"/>
                    <a:pt x="36" y="2"/>
                    <a:pt x="33" y="6"/>
                  </a:cubicBezTo>
                  <a:cubicBezTo>
                    <a:pt x="29" y="2"/>
                    <a:pt x="24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4"/>
                    <a:pt x="2" y="29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8" y="56"/>
                    <a:pt x="31" y="58"/>
                    <a:pt x="33" y="58"/>
                  </a:cubicBezTo>
                  <a:cubicBezTo>
                    <a:pt x="35" y="58"/>
                    <a:pt x="37" y="56"/>
                    <a:pt x="39" y="54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3" y="29"/>
                    <a:pt x="66" y="24"/>
                    <a:pt x="66" y="19"/>
                  </a:cubicBezTo>
                  <a:close/>
                  <a:moveTo>
                    <a:pt x="54" y="27"/>
                  </a:move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9" y="25"/>
                    <a:pt x="8" y="22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22" y="8"/>
                    <a:pt x="24" y="9"/>
                    <a:pt x="27" y="12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1" y="9"/>
                    <a:pt x="44" y="8"/>
                    <a:pt x="47" y="8"/>
                  </a:cubicBezTo>
                  <a:cubicBezTo>
                    <a:pt x="53" y="8"/>
                    <a:pt x="57" y="13"/>
                    <a:pt x="57" y="19"/>
                  </a:cubicBezTo>
                  <a:cubicBezTo>
                    <a:pt x="57" y="22"/>
                    <a:pt x="56" y="25"/>
                    <a:pt x="5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06" name="Freeform 148"/>
            <p:cNvSpPr>
              <a:spLocks noEditPoints="1"/>
            </p:cNvSpPr>
            <p:nvPr/>
          </p:nvSpPr>
          <p:spPr bwMode="auto">
            <a:xfrm>
              <a:off x="2224" y="1466"/>
              <a:ext cx="92" cy="108"/>
            </a:xfrm>
            <a:custGeom>
              <a:avLst/>
              <a:gdLst>
                <a:gd name="T0" fmla="*/ 54 w 75"/>
                <a:gd name="T1" fmla="*/ 0 h 88"/>
                <a:gd name="T2" fmla="*/ 13 w 75"/>
                <a:gd name="T3" fmla="*/ 28 h 88"/>
                <a:gd name="T4" fmla="*/ 16 w 75"/>
                <a:gd name="T5" fmla="*/ 65 h 88"/>
                <a:gd name="T6" fmla="*/ 48 w 75"/>
                <a:gd name="T7" fmla="*/ 27 h 88"/>
                <a:gd name="T8" fmla="*/ 32 w 75"/>
                <a:gd name="T9" fmla="*/ 75 h 88"/>
                <a:gd name="T10" fmla="*/ 69 w 75"/>
                <a:gd name="T11" fmla="*/ 57 h 88"/>
                <a:gd name="T12" fmla="*/ 54 w 75"/>
                <a:gd name="T13" fmla="*/ 0 h 88"/>
                <a:gd name="T14" fmla="*/ 4 w 75"/>
                <a:gd name="T15" fmla="*/ 78 h 88"/>
                <a:gd name="T16" fmla="*/ 10 w 75"/>
                <a:gd name="T17" fmla="*/ 83 h 88"/>
                <a:gd name="T18" fmla="*/ 46 w 75"/>
                <a:gd name="T19" fmla="*/ 41 h 88"/>
                <a:gd name="T20" fmla="*/ 4 w 75"/>
                <a:gd name="T21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88">
                  <a:moveTo>
                    <a:pt x="54" y="0"/>
                  </a:moveTo>
                  <a:cubicBezTo>
                    <a:pt x="40" y="23"/>
                    <a:pt x="29" y="12"/>
                    <a:pt x="13" y="28"/>
                  </a:cubicBezTo>
                  <a:cubicBezTo>
                    <a:pt x="0" y="42"/>
                    <a:pt x="4" y="59"/>
                    <a:pt x="16" y="65"/>
                  </a:cubicBezTo>
                  <a:cubicBezTo>
                    <a:pt x="28" y="59"/>
                    <a:pt x="40" y="46"/>
                    <a:pt x="48" y="27"/>
                  </a:cubicBezTo>
                  <a:cubicBezTo>
                    <a:pt x="48" y="27"/>
                    <a:pt x="56" y="51"/>
                    <a:pt x="32" y="75"/>
                  </a:cubicBezTo>
                  <a:cubicBezTo>
                    <a:pt x="44" y="88"/>
                    <a:pt x="64" y="79"/>
                    <a:pt x="69" y="57"/>
                  </a:cubicBezTo>
                  <a:cubicBezTo>
                    <a:pt x="75" y="33"/>
                    <a:pt x="60" y="9"/>
                    <a:pt x="54" y="0"/>
                  </a:cubicBezTo>
                  <a:close/>
                  <a:moveTo>
                    <a:pt x="4" y="78"/>
                  </a:moveTo>
                  <a:cubicBezTo>
                    <a:pt x="4" y="79"/>
                    <a:pt x="4" y="83"/>
                    <a:pt x="10" y="83"/>
                  </a:cubicBezTo>
                  <a:cubicBezTo>
                    <a:pt x="14" y="83"/>
                    <a:pt x="35" y="71"/>
                    <a:pt x="46" y="41"/>
                  </a:cubicBezTo>
                  <a:cubicBezTo>
                    <a:pt x="30" y="70"/>
                    <a:pt x="5" y="78"/>
                    <a:pt x="4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07" name="Freeform 149"/>
            <p:cNvSpPr>
              <a:spLocks noEditPoints="1"/>
            </p:cNvSpPr>
            <p:nvPr/>
          </p:nvSpPr>
          <p:spPr bwMode="auto">
            <a:xfrm>
              <a:off x="1648" y="2519"/>
              <a:ext cx="61" cy="62"/>
            </a:xfrm>
            <a:custGeom>
              <a:avLst/>
              <a:gdLst>
                <a:gd name="T0" fmla="*/ 6 w 50"/>
                <a:gd name="T1" fmla="*/ 25 h 51"/>
                <a:gd name="T2" fmla="*/ 17 w 50"/>
                <a:gd name="T3" fmla="*/ 42 h 51"/>
                <a:gd name="T4" fmla="*/ 8 w 50"/>
                <a:gd name="T5" fmla="*/ 18 h 51"/>
                <a:gd name="T6" fmla="*/ 6 w 50"/>
                <a:gd name="T7" fmla="*/ 25 h 51"/>
                <a:gd name="T8" fmla="*/ 38 w 50"/>
                <a:gd name="T9" fmla="*/ 24 h 51"/>
                <a:gd name="T10" fmla="*/ 36 w 50"/>
                <a:gd name="T11" fmla="*/ 19 h 51"/>
                <a:gd name="T12" fmla="*/ 34 w 50"/>
                <a:gd name="T13" fmla="*/ 15 h 51"/>
                <a:gd name="T14" fmla="*/ 38 w 50"/>
                <a:gd name="T15" fmla="*/ 11 h 51"/>
                <a:gd name="T16" fmla="*/ 38 w 50"/>
                <a:gd name="T17" fmla="*/ 11 h 51"/>
                <a:gd name="T18" fmla="*/ 25 w 50"/>
                <a:gd name="T19" fmla="*/ 7 h 51"/>
                <a:gd name="T20" fmla="*/ 9 w 50"/>
                <a:gd name="T21" fmla="*/ 15 h 51"/>
                <a:gd name="T22" fmla="*/ 10 w 50"/>
                <a:gd name="T23" fmla="*/ 15 h 51"/>
                <a:gd name="T24" fmla="*/ 15 w 50"/>
                <a:gd name="T25" fmla="*/ 15 h 51"/>
                <a:gd name="T26" fmla="*/ 15 w 50"/>
                <a:gd name="T27" fmla="*/ 16 h 51"/>
                <a:gd name="T28" fmla="*/ 13 w 50"/>
                <a:gd name="T29" fmla="*/ 16 h 51"/>
                <a:gd name="T30" fmla="*/ 20 w 50"/>
                <a:gd name="T31" fmla="*/ 37 h 51"/>
                <a:gd name="T32" fmla="*/ 24 w 50"/>
                <a:gd name="T33" fmla="*/ 24 h 51"/>
                <a:gd name="T34" fmla="*/ 21 w 50"/>
                <a:gd name="T35" fmla="*/ 16 h 51"/>
                <a:gd name="T36" fmla="*/ 19 w 50"/>
                <a:gd name="T37" fmla="*/ 16 h 51"/>
                <a:gd name="T38" fmla="*/ 20 w 50"/>
                <a:gd name="T39" fmla="*/ 15 h 51"/>
                <a:gd name="T40" fmla="*/ 25 w 50"/>
                <a:gd name="T41" fmla="*/ 15 h 51"/>
                <a:gd name="T42" fmla="*/ 30 w 50"/>
                <a:gd name="T43" fmla="*/ 15 h 51"/>
                <a:gd name="T44" fmla="*/ 30 w 50"/>
                <a:gd name="T45" fmla="*/ 16 h 51"/>
                <a:gd name="T46" fmla="*/ 28 w 50"/>
                <a:gd name="T47" fmla="*/ 16 h 51"/>
                <a:gd name="T48" fmla="*/ 34 w 50"/>
                <a:gd name="T49" fmla="*/ 36 h 51"/>
                <a:gd name="T50" fmla="*/ 36 w 50"/>
                <a:gd name="T51" fmla="*/ 30 h 51"/>
                <a:gd name="T52" fmla="*/ 38 w 50"/>
                <a:gd name="T53" fmla="*/ 24 h 51"/>
                <a:gd name="T54" fmla="*/ 25 w 50"/>
                <a:gd name="T55" fmla="*/ 27 h 51"/>
                <a:gd name="T56" fmla="*/ 20 w 50"/>
                <a:gd name="T57" fmla="*/ 43 h 51"/>
                <a:gd name="T58" fmla="*/ 25 w 50"/>
                <a:gd name="T59" fmla="*/ 44 h 51"/>
                <a:gd name="T60" fmla="*/ 31 w 50"/>
                <a:gd name="T61" fmla="*/ 43 h 51"/>
                <a:gd name="T62" fmla="*/ 31 w 50"/>
                <a:gd name="T63" fmla="*/ 42 h 51"/>
                <a:gd name="T64" fmla="*/ 25 w 50"/>
                <a:gd name="T65" fmla="*/ 27 h 51"/>
                <a:gd name="T66" fmla="*/ 42 w 50"/>
                <a:gd name="T67" fmla="*/ 16 h 51"/>
                <a:gd name="T68" fmla="*/ 42 w 50"/>
                <a:gd name="T69" fmla="*/ 18 h 51"/>
                <a:gd name="T70" fmla="*/ 40 w 50"/>
                <a:gd name="T71" fmla="*/ 25 h 51"/>
                <a:gd name="T72" fmla="*/ 35 w 50"/>
                <a:gd name="T73" fmla="*/ 41 h 51"/>
                <a:gd name="T74" fmla="*/ 44 w 50"/>
                <a:gd name="T75" fmla="*/ 25 h 51"/>
                <a:gd name="T76" fmla="*/ 42 w 50"/>
                <a:gd name="T77" fmla="*/ 16 h 51"/>
                <a:gd name="T78" fmla="*/ 25 w 50"/>
                <a:gd name="T79" fmla="*/ 0 h 51"/>
                <a:gd name="T80" fmla="*/ 0 w 50"/>
                <a:gd name="T81" fmla="*/ 25 h 51"/>
                <a:gd name="T82" fmla="*/ 25 w 50"/>
                <a:gd name="T83" fmla="*/ 51 h 51"/>
                <a:gd name="T84" fmla="*/ 50 w 50"/>
                <a:gd name="T85" fmla="*/ 25 h 51"/>
                <a:gd name="T86" fmla="*/ 25 w 50"/>
                <a:gd name="T87" fmla="*/ 0 h 51"/>
                <a:gd name="T88" fmla="*/ 25 w 50"/>
                <a:gd name="T89" fmla="*/ 47 h 51"/>
                <a:gd name="T90" fmla="*/ 3 w 50"/>
                <a:gd name="T91" fmla="*/ 25 h 51"/>
                <a:gd name="T92" fmla="*/ 25 w 50"/>
                <a:gd name="T93" fmla="*/ 3 h 51"/>
                <a:gd name="T94" fmla="*/ 47 w 50"/>
                <a:gd name="T95" fmla="*/ 25 h 51"/>
                <a:gd name="T96" fmla="*/ 25 w 50"/>
                <a:gd name="T97" fmla="*/ 4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1">
                  <a:moveTo>
                    <a:pt x="6" y="25"/>
                  </a:moveTo>
                  <a:cubicBezTo>
                    <a:pt x="6" y="32"/>
                    <a:pt x="10" y="39"/>
                    <a:pt x="17" y="4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7" y="20"/>
                    <a:pt x="6" y="22"/>
                    <a:pt x="6" y="25"/>
                  </a:cubicBezTo>
                  <a:close/>
                  <a:moveTo>
                    <a:pt x="38" y="24"/>
                  </a:moveTo>
                  <a:cubicBezTo>
                    <a:pt x="38" y="22"/>
                    <a:pt x="37" y="20"/>
                    <a:pt x="36" y="19"/>
                  </a:cubicBezTo>
                  <a:cubicBezTo>
                    <a:pt x="35" y="18"/>
                    <a:pt x="34" y="16"/>
                    <a:pt x="34" y="15"/>
                  </a:cubicBezTo>
                  <a:cubicBezTo>
                    <a:pt x="34" y="13"/>
                    <a:pt x="36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4" y="8"/>
                    <a:pt x="30" y="7"/>
                    <a:pt x="25" y="7"/>
                  </a:cubicBezTo>
                  <a:cubicBezTo>
                    <a:pt x="18" y="7"/>
                    <a:pt x="12" y="10"/>
                    <a:pt x="9" y="15"/>
                  </a:cubicBezTo>
                  <a:cubicBezTo>
                    <a:pt x="9" y="15"/>
                    <a:pt x="10" y="15"/>
                    <a:pt x="10" y="15"/>
                  </a:cubicBezTo>
                  <a:cubicBezTo>
                    <a:pt x="12" y="15"/>
                    <a:pt x="15" y="15"/>
                    <a:pt x="15" y="15"/>
                  </a:cubicBezTo>
                  <a:cubicBezTo>
                    <a:pt x="16" y="15"/>
                    <a:pt x="16" y="16"/>
                    <a:pt x="15" y="16"/>
                  </a:cubicBezTo>
                  <a:cubicBezTo>
                    <a:pt x="15" y="16"/>
                    <a:pt x="14" y="16"/>
                    <a:pt x="13" y="1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0" y="16"/>
                    <a:pt x="19" y="16"/>
                    <a:pt x="19" y="16"/>
                  </a:cubicBezTo>
                  <a:cubicBezTo>
                    <a:pt x="18" y="16"/>
                    <a:pt x="19" y="15"/>
                    <a:pt x="20" y="15"/>
                  </a:cubicBezTo>
                  <a:cubicBezTo>
                    <a:pt x="20" y="15"/>
                    <a:pt x="23" y="15"/>
                    <a:pt x="25" y="15"/>
                  </a:cubicBezTo>
                  <a:cubicBezTo>
                    <a:pt x="27" y="15"/>
                    <a:pt x="30" y="15"/>
                    <a:pt x="30" y="15"/>
                  </a:cubicBezTo>
                  <a:cubicBezTo>
                    <a:pt x="31" y="15"/>
                    <a:pt x="31" y="16"/>
                    <a:pt x="30" y="16"/>
                  </a:cubicBezTo>
                  <a:cubicBezTo>
                    <a:pt x="30" y="16"/>
                    <a:pt x="29" y="16"/>
                    <a:pt x="28" y="1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8"/>
                    <a:pt x="38" y="26"/>
                    <a:pt x="38" y="24"/>
                  </a:cubicBezTo>
                  <a:close/>
                  <a:moveTo>
                    <a:pt x="25" y="27"/>
                  </a:move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3" y="44"/>
                    <a:pt x="25" y="44"/>
                  </a:cubicBezTo>
                  <a:cubicBezTo>
                    <a:pt x="27" y="44"/>
                    <a:pt x="29" y="43"/>
                    <a:pt x="31" y="43"/>
                  </a:cubicBezTo>
                  <a:cubicBezTo>
                    <a:pt x="31" y="43"/>
                    <a:pt x="31" y="42"/>
                    <a:pt x="31" y="42"/>
                  </a:cubicBezTo>
                  <a:lnTo>
                    <a:pt x="25" y="27"/>
                  </a:lnTo>
                  <a:close/>
                  <a:moveTo>
                    <a:pt x="42" y="16"/>
                  </a:moveTo>
                  <a:cubicBezTo>
                    <a:pt x="42" y="17"/>
                    <a:pt x="42" y="17"/>
                    <a:pt x="42" y="18"/>
                  </a:cubicBezTo>
                  <a:cubicBezTo>
                    <a:pt x="42" y="20"/>
                    <a:pt x="41" y="22"/>
                    <a:pt x="40" y="25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40" y="38"/>
                    <a:pt x="44" y="32"/>
                    <a:pt x="44" y="25"/>
                  </a:cubicBezTo>
                  <a:cubicBezTo>
                    <a:pt x="44" y="22"/>
                    <a:pt x="43" y="19"/>
                    <a:pt x="42" y="16"/>
                  </a:cubicBezTo>
                  <a:close/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1"/>
                    <a:pt x="25" y="51"/>
                  </a:cubicBezTo>
                  <a:cubicBezTo>
                    <a:pt x="39" y="51"/>
                    <a:pt x="50" y="39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  <a:moveTo>
                    <a:pt x="25" y="47"/>
                  </a:moveTo>
                  <a:cubicBezTo>
                    <a:pt x="13" y="47"/>
                    <a:pt x="3" y="37"/>
                    <a:pt x="3" y="25"/>
                  </a:cubicBezTo>
                  <a:cubicBezTo>
                    <a:pt x="3" y="13"/>
                    <a:pt x="13" y="3"/>
                    <a:pt x="25" y="3"/>
                  </a:cubicBezTo>
                  <a:cubicBezTo>
                    <a:pt x="37" y="3"/>
                    <a:pt x="47" y="13"/>
                    <a:pt x="47" y="25"/>
                  </a:cubicBezTo>
                  <a:cubicBezTo>
                    <a:pt x="47" y="37"/>
                    <a:pt x="37" y="47"/>
                    <a:pt x="25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08" name="Freeform 150"/>
            <p:cNvSpPr>
              <a:spLocks noEditPoints="1"/>
            </p:cNvSpPr>
            <p:nvPr/>
          </p:nvSpPr>
          <p:spPr bwMode="auto">
            <a:xfrm>
              <a:off x="1857" y="1775"/>
              <a:ext cx="101" cy="101"/>
            </a:xfrm>
            <a:custGeom>
              <a:avLst/>
              <a:gdLst>
                <a:gd name="T0" fmla="*/ 79 w 82"/>
                <a:gd name="T1" fmla="*/ 69 h 82"/>
                <a:gd name="T2" fmla="*/ 60 w 82"/>
                <a:gd name="T3" fmla="*/ 53 h 82"/>
                <a:gd name="T4" fmla="*/ 54 w 82"/>
                <a:gd name="T5" fmla="*/ 50 h 82"/>
                <a:gd name="T6" fmla="*/ 61 w 82"/>
                <a:gd name="T7" fmla="*/ 30 h 82"/>
                <a:gd name="T8" fmla="*/ 30 w 82"/>
                <a:gd name="T9" fmla="*/ 0 h 82"/>
                <a:gd name="T10" fmla="*/ 0 w 82"/>
                <a:gd name="T11" fmla="*/ 30 h 82"/>
                <a:gd name="T12" fmla="*/ 30 w 82"/>
                <a:gd name="T13" fmla="*/ 61 h 82"/>
                <a:gd name="T14" fmla="*/ 50 w 82"/>
                <a:gd name="T15" fmla="*/ 54 h 82"/>
                <a:gd name="T16" fmla="*/ 53 w 82"/>
                <a:gd name="T17" fmla="*/ 60 h 82"/>
                <a:gd name="T18" fmla="*/ 69 w 82"/>
                <a:gd name="T19" fmla="*/ 79 h 82"/>
                <a:gd name="T20" fmla="*/ 80 w 82"/>
                <a:gd name="T21" fmla="*/ 79 h 82"/>
                <a:gd name="T22" fmla="*/ 79 w 82"/>
                <a:gd name="T23" fmla="*/ 69 h 82"/>
                <a:gd name="T24" fmla="*/ 30 w 82"/>
                <a:gd name="T25" fmla="*/ 51 h 82"/>
                <a:gd name="T26" fmla="*/ 10 w 82"/>
                <a:gd name="T27" fmla="*/ 30 h 82"/>
                <a:gd name="T28" fmla="*/ 30 w 82"/>
                <a:gd name="T29" fmla="*/ 10 h 82"/>
                <a:gd name="T30" fmla="*/ 51 w 82"/>
                <a:gd name="T31" fmla="*/ 30 h 82"/>
                <a:gd name="T32" fmla="*/ 30 w 82"/>
                <a:gd name="T33" fmla="*/ 5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2" h="82">
                  <a:moveTo>
                    <a:pt x="79" y="69"/>
                  </a:moveTo>
                  <a:cubicBezTo>
                    <a:pt x="60" y="53"/>
                    <a:pt x="60" y="53"/>
                    <a:pt x="60" y="53"/>
                  </a:cubicBezTo>
                  <a:cubicBezTo>
                    <a:pt x="58" y="51"/>
                    <a:pt x="56" y="50"/>
                    <a:pt x="54" y="50"/>
                  </a:cubicBezTo>
                  <a:cubicBezTo>
                    <a:pt x="58" y="45"/>
                    <a:pt x="61" y="38"/>
                    <a:pt x="61" y="30"/>
                  </a:cubicBezTo>
                  <a:cubicBezTo>
                    <a:pt x="61" y="13"/>
                    <a:pt x="47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1"/>
                    <a:pt x="30" y="61"/>
                  </a:cubicBezTo>
                  <a:cubicBezTo>
                    <a:pt x="38" y="61"/>
                    <a:pt x="45" y="58"/>
                    <a:pt x="50" y="54"/>
                  </a:cubicBezTo>
                  <a:cubicBezTo>
                    <a:pt x="50" y="55"/>
                    <a:pt x="51" y="58"/>
                    <a:pt x="53" y="60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72" y="82"/>
                    <a:pt x="77" y="82"/>
                    <a:pt x="80" y="79"/>
                  </a:cubicBezTo>
                  <a:cubicBezTo>
                    <a:pt x="82" y="77"/>
                    <a:pt x="82" y="72"/>
                    <a:pt x="79" y="69"/>
                  </a:cubicBezTo>
                  <a:close/>
                  <a:moveTo>
                    <a:pt x="30" y="51"/>
                  </a:moveTo>
                  <a:cubicBezTo>
                    <a:pt x="19" y="51"/>
                    <a:pt x="10" y="42"/>
                    <a:pt x="10" y="30"/>
                  </a:cubicBezTo>
                  <a:cubicBezTo>
                    <a:pt x="10" y="19"/>
                    <a:pt x="19" y="10"/>
                    <a:pt x="30" y="10"/>
                  </a:cubicBezTo>
                  <a:cubicBezTo>
                    <a:pt x="42" y="10"/>
                    <a:pt x="51" y="19"/>
                    <a:pt x="51" y="30"/>
                  </a:cubicBezTo>
                  <a:cubicBezTo>
                    <a:pt x="51" y="42"/>
                    <a:pt x="42" y="51"/>
                    <a:pt x="3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09" name="Freeform 151"/>
            <p:cNvSpPr>
              <a:spLocks/>
            </p:cNvSpPr>
            <p:nvPr/>
          </p:nvSpPr>
          <p:spPr bwMode="auto">
            <a:xfrm>
              <a:off x="2223" y="1048"/>
              <a:ext cx="76" cy="74"/>
            </a:xfrm>
            <a:custGeom>
              <a:avLst/>
              <a:gdLst>
                <a:gd name="T0" fmla="*/ 39 w 62"/>
                <a:gd name="T1" fmla="*/ 42 h 60"/>
                <a:gd name="T2" fmla="*/ 37 w 62"/>
                <a:gd name="T3" fmla="*/ 37 h 60"/>
                <a:gd name="T4" fmla="*/ 43 w 62"/>
                <a:gd name="T5" fmla="*/ 27 h 60"/>
                <a:gd name="T6" fmla="*/ 44 w 62"/>
                <a:gd name="T7" fmla="*/ 19 h 60"/>
                <a:gd name="T8" fmla="*/ 31 w 62"/>
                <a:gd name="T9" fmla="*/ 0 h 60"/>
                <a:gd name="T10" fmla="*/ 18 w 62"/>
                <a:gd name="T11" fmla="*/ 19 h 60"/>
                <a:gd name="T12" fmla="*/ 20 w 62"/>
                <a:gd name="T13" fmla="*/ 27 h 60"/>
                <a:gd name="T14" fmla="*/ 25 w 62"/>
                <a:gd name="T15" fmla="*/ 37 h 60"/>
                <a:gd name="T16" fmla="*/ 23 w 62"/>
                <a:gd name="T17" fmla="*/ 42 h 60"/>
                <a:gd name="T18" fmla="*/ 0 w 62"/>
                <a:gd name="T19" fmla="*/ 60 h 60"/>
                <a:gd name="T20" fmla="*/ 31 w 62"/>
                <a:gd name="T21" fmla="*/ 60 h 60"/>
                <a:gd name="T22" fmla="*/ 62 w 62"/>
                <a:gd name="T23" fmla="*/ 60 h 60"/>
                <a:gd name="T24" fmla="*/ 39 w 62"/>
                <a:gd name="T25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60">
                  <a:moveTo>
                    <a:pt x="39" y="42"/>
                  </a:moveTo>
                  <a:cubicBezTo>
                    <a:pt x="37" y="42"/>
                    <a:pt x="37" y="37"/>
                    <a:pt x="37" y="37"/>
                  </a:cubicBezTo>
                  <a:cubicBezTo>
                    <a:pt x="37" y="37"/>
                    <a:pt x="42" y="33"/>
                    <a:pt x="43" y="27"/>
                  </a:cubicBezTo>
                  <a:cubicBezTo>
                    <a:pt x="45" y="27"/>
                    <a:pt x="47" y="21"/>
                    <a:pt x="44" y="19"/>
                  </a:cubicBezTo>
                  <a:cubicBezTo>
                    <a:pt x="44" y="16"/>
                    <a:pt x="48" y="0"/>
                    <a:pt x="31" y="0"/>
                  </a:cubicBezTo>
                  <a:cubicBezTo>
                    <a:pt x="15" y="0"/>
                    <a:pt x="18" y="16"/>
                    <a:pt x="18" y="19"/>
                  </a:cubicBezTo>
                  <a:cubicBezTo>
                    <a:pt x="15" y="21"/>
                    <a:pt x="17" y="27"/>
                    <a:pt x="20" y="27"/>
                  </a:cubicBezTo>
                  <a:cubicBezTo>
                    <a:pt x="21" y="33"/>
                    <a:pt x="25" y="37"/>
                    <a:pt x="25" y="37"/>
                  </a:cubicBezTo>
                  <a:cubicBezTo>
                    <a:pt x="25" y="37"/>
                    <a:pt x="25" y="42"/>
                    <a:pt x="23" y="42"/>
                  </a:cubicBezTo>
                  <a:cubicBezTo>
                    <a:pt x="19" y="43"/>
                    <a:pt x="0" y="51"/>
                    <a:pt x="0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2" y="51"/>
                    <a:pt x="44" y="43"/>
                    <a:pt x="3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10" name="Freeform 152"/>
            <p:cNvSpPr>
              <a:spLocks/>
            </p:cNvSpPr>
            <p:nvPr/>
          </p:nvSpPr>
          <p:spPr bwMode="auto">
            <a:xfrm>
              <a:off x="1698" y="1222"/>
              <a:ext cx="93" cy="93"/>
            </a:xfrm>
            <a:custGeom>
              <a:avLst/>
              <a:gdLst>
                <a:gd name="T0" fmla="*/ 24 w 75"/>
                <a:gd name="T1" fmla="*/ 14 h 75"/>
                <a:gd name="T2" fmla="*/ 75 w 75"/>
                <a:gd name="T3" fmla="*/ 0 h 75"/>
                <a:gd name="T4" fmla="*/ 75 w 75"/>
                <a:gd name="T5" fmla="*/ 4 h 75"/>
                <a:gd name="T6" fmla="*/ 75 w 75"/>
                <a:gd name="T7" fmla="*/ 14 h 75"/>
                <a:gd name="T8" fmla="*/ 75 w 75"/>
                <a:gd name="T9" fmla="*/ 54 h 75"/>
                <a:gd name="T10" fmla="*/ 59 w 75"/>
                <a:gd name="T11" fmla="*/ 65 h 75"/>
                <a:gd name="T12" fmla="*/ 42 w 75"/>
                <a:gd name="T13" fmla="*/ 54 h 75"/>
                <a:gd name="T14" fmla="*/ 59 w 75"/>
                <a:gd name="T15" fmla="*/ 42 h 75"/>
                <a:gd name="T16" fmla="*/ 66 w 75"/>
                <a:gd name="T17" fmla="*/ 43 h 75"/>
                <a:gd name="T18" fmla="*/ 66 w 75"/>
                <a:gd name="T19" fmla="*/ 19 h 75"/>
                <a:gd name="T20" fmla="*/ 33 w 75"/>
                <a:gd name="T21" fmla="*/ 28 h 75"/>
                <a:gd name="T22" fmla="*/ 33 w 75"/>
                <a:gd name="T23" fmla="*/ 63 h 75"/>
                <a:gd name="T24" fmla="*/ 16 w 75"/>
                <a:gd name="T25" fmla="*/ 75 h 75"/>
                <a:gd name="T26" fmla="*/ 0 w 75"/>
                <a:gd name="T27" fmla="*/ 63 h 75"/>
                <a:gd name="T28" fmla="*/ 16 w 75"/>
                <a:gd name="T29" fmla="*/ 51 h 75"/>
                <a:gd name="T30" fmla="*/ 24 w 75"/>
                <a:gd name="T31" fmla="*/ 52 h 75"/>
                <a:gd name="T32" fmla="*/ 24 w 75"/>
                <a:gd name="T33" fmla="*/ 28 h 75"/>
                <a:gd name="T34" fmla="*/ 24 w 75"/>
                <a:gd name="T35" fmla="*/ 1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75">
                  <a:moveTo>
                    <a:pt x="24" y="14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60"/>
                    <a:pt x="68" y="65"/>
                    <a:pt x="59" y="65"/>
                  </a:cubicBezTo>
                  <a:cubicBezTo>
                    <a:pt x="50" y="65"/>
                    <a:pt x="42" y="60"/>
                    <a:pt x="42" y="54"/>
                  </a:cubicBezTo>
                  <a:cubicBezTo>
                    <a:pt x="42" y="47"/>
                    <a:pt x="50" y="42"/>
                    <a:pt x="59" y="42"/>
                  </a:cubicBezTo>
                  <a:cubicBezTo>
                    <a:pt x="61" y="42"/>
                    <a:pt x="64" y="42"/>
                    <a:pt x="66" y="43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70"/>
                    <a:pt x="26" y="75"/>
                    <a:pt x="16" y="75"/>
                  </a:cubicBezTo>
                  <a:cubicBezTo>
                    <a:pt x="7" y="75"/>
                    <a:pt x="0" y="70"/>
                    <a:pt x="0" y="63"/>
                  </a:cubicBezTo>
                  <a:cubicBezTo>
                    <a:pt x="0" y="57"/>
                    <a:pt x="7" y="51"/>
                    <a:pt x="16" y="51"/>
                  </a:cubicBezTo>
                  <a:cubicBezTo>
                    <a:pt x="19" y="51"/>
                    <a:pt x="21" y="52"/>
                    <a:pt x="24" y="52"/>
                  </a:cubicBezTo>
                  <a:cubicBezTo>
                    <a:pt x="24" y="28"/>
                    <a:pt x="24" y="28"/>
                    <a:pt x="24" y="28"/>
                  </a:cubicBezTo>
                  <a:lnTo>
                    <a:pt x="2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11" name="Freeform 153"/>
            <p:cNvSpPr>
              <a:spLocks/>
            </p:cNvSpPr>
            <p:nvPr/>
          </p:nvSpPr>
          <p:spPr bwMode="auto">
            <a:xfrm>
              <a:off x="1336" y="1472"/>
              <a:ext cx="48" cy="52"/>
            </a:xfrm>
            <a:custGeom>
              <a:avLst/>
              <a:gdLst>
                <a:gd name="T0" fmla="*/ 31 w 39"/>
                <a:gd name="T1" fmla="*/ 16 h 42"/>
                <a:gd name="T2" fmla="*/ 25 w 39"/>
                <a:gd name="T3" fmla="*/ 19 h 42"/>
                <a:gd name="T4" fmla="*/ 22 w 39"/>
                <a:gd name="T5" fmla="*/ 21 h 42"/>
                <a:gd name="T6" fmla="*/ 25 w 39"/>
                <a:gd name="T7" fmla="*/ 15 h 42"/>
                <a:gd name="T8" fmla="*/ 28 w 39"/>
                <a:gd name="T9" fmla="*/ 9 h 42"/>
                <a:gd name="T10" fmla="*/ 19 w 39"/>
                <a:gd name="T11" fmla="*/ 0 h 42"/>
                <a:gd name="T12" fmla="*/ 11 w 39"/>
                <a:gd name="T13" fmla="*/ 9 h 42"/>
                <a:gd name="T14" fmla="*/ 14 w 39"/>
                <a:gd name="T15" fmla="*/ 15 h 42"/>
                <a:gd name="T16" fmla="*/ 18 w 39"/>
                <a:gd name="T17" fmla="*/ 21 h 42"/>
                <a:gd name="T18" fmla="*/ 14 w 39"/>
                <a:gd name="T19" fmla="*/ 19 h 42"/>
                <a:gd name="T20" fmla="*/ 8 w 39"/>
                <a:gd name="T21" fmla="*/ 17 h 42"/>
                <a:gd name="T22" fmla="*/ 0 w 39"/>
                <a:gd name="T23" fmla="*/ 25 h 42"/>
                <a:gd name="T24" fmla="*/ 9 w 39"/>
                <a:gd name="T25" fmla="*/ 34 h 42"/>
                <a:gd name="T26" fmla="*/ 15 w 39"/>
                <a:gd name="T27" fmla="*/ 31 h 42"/>
                <a:gd name="T28" fmla="*/ 18 w 39"/>
                <a:gd name="T29" fmla="*/ 28 h 42"/>
                <a:gd name="T30" fmla="*/ 12 w 39"/>
                <a:gd name="T31" fmla="*/ 41 h 42"/>
                <a:gd name="T32" fmla="*/ 12 w 39"/>
                <a:gd name="T33" fmla="*/ 42 h 42"/>
                <a:gd name="T34" fmla="*/ 20 w 39"/>
                <a:gd name="T35" fmla="*/ 42 h 42"/>
                <a:gd name="T36" fmla="*/ 28 w 39"/>
                <a:gd name="T37" fmla="*/ 42 h 42"/>
                <a:gd name="T38" fmla="*/ 28 w 39"/>
                <a:gd name="T39" fmla="*/ 40 h 42"/>
                <a:gd name="T40" fmla="*/ 22 w 39"/>
                <a:gd name="T41" fmla="*/ 28 h 42"/>
                <a:gd name="T42" fmla="*/ 25 w 39"/>
                <a:gd name="T43" fmla="*/ 31 h 42"/>
                <a:gd name="T44" fmla="*/ 31 w 39"/>
                <a:gd name="T45" fmla="*/ 33 h 42"/>
                <a:gd name="T46" fmla="*/ 39 w 39"/>
                <a:gd name="T47" fmla="*/ 24 h 42"/>
                <a:gd name="T48" fmla="*/ 31 w 39"/>
                <a:gd name="T4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" h="42">
                  <a:moveTo>
                    <a:pt x="31" y="16"/>
                  </a:moveTo>
                  <a:cubicBezTo>
                    <a:pt x="28" y="16"/>
                    <a:pt x="26" y="17"/>
                    <a:pt x="25" y="19"/>
                  </a:cubicBezTo>
                  <a:cubicBezTo>
                    <a:pt x="24" y="20"/>
                    <a:pt x="23" y="20"/>
                    <a:pt x="22" y="21"/>
                  </a:cubicBezTo>
                  <a:cubicBezTo>
                    <a:pt x="22" y="19"/>
                    <a:pt x="24" y="16"/>
                    <a:pt x="25" y="15"/>
                  </a:cubicBezTo>
                  <a:cubicBezTo>
                    <a:pt x="27" y="13"/>
                    <a:pt x="28" y="11"/>
                    <a:pt x="28" y="9"/>
                  </a:cubicBezTo>
                  <a:cubicBezTo>
                    <a:pt x="27" y="4"/>
                    <a:pt x="24" y="0"/>
                    <a:pt x="19" y="0"/>
                  </a:cubicBezTo>
                  <a:cubicBezTo>
                    <a:pt x="14" y="1"/>
                    <a:pt x="11" y="5"/>
                    <a:pt x="11" y="9"/>
                  </a:cubicBezTo>
                  <a:cubicBezTo>
                    <a:pt x="11" y="12"/>
                    <a:pt x="12" y="14"/>
                    <a:pt x="14" y="15"/>
                  </a:cubicBezTo>
                  <a:cubicBezTo>
                    <a:pt x="15" y="16"/>
                    <a:pt x="17" y="19"/>
                    <a:pt x="18" y="21"/>
                  </a:cubicBezTo>
                  <a:cubicBezTo>
                    <a:pt x="16" y="21"/>
                    <a:pt x="15" y="20"/>
                    <a:pt x="14" y="19"/>
                  </a:cubicBezTo>
                  <a:cubicBezTo>
                    <a:pt x="13" y="18"/>
                    <a:pt x="11" y="17"/>
                    <a:pt x="8" y="17"/>
                  </a:cubicBezTo>
                  <a:cubicBezTo>
                    <a:pt x="4" y="17"/>
                    <a:pt x="0" y="21"/>
                    <a:pt x="0" y="25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1" y="34"/>
                    <a:pt x="13" y="33"/>
                    <a:pt x="15" y="31"/>
                  </a:cubicBezTo>
                  <a:cubicBezTo>
                    <a:pt x="15" y="30"/>
                    <a:pt x="17" y="29"/>
                    <a:pt x="18" y="28"/>
                  </a:cubicBezTo>
                  <a:cubicBezTo>
                    <a:pt x="18" y="34"/>
                    <a:pt x="15" y="39"/>
                    <a:pt x="12" y="41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39"/>
                    <a:pt x="22" y="34"/>
                    <a:pt x="22" y="28"/>
                  </a:cubicBezTo>
                  <a:cubicBezTo>
                    <a:pt x="23" y="29"/>
                    <a:pt x="24" y="30"/>
                    <a:pt x="25" y="31"/>
                  </a:cubicBezTo>
                  <a:cubicBezTo>
                    <a:pt x="27" y="32"/>
                    <a:pt x="29" y="33"/>
                    <a:pt x="31" y="33"/>
                  </a:cubicBezTo>
                  <a:cubicBezTo>
                    <a:pt x="36" y="33"/>
                    <a:pt x="39" y="29"/>
                    <a:pt x="39" y="24"/>
                  </a:cubicBezTo>
                  <a:cubicBezTo>
                    <a:pt x="39" y="20"/>
                    <a:pt x="35" y="16"/>
                    <a:pt x="3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12" name="Freeform 154"/>
            <p:cNvSpPr>
              <a:spLocks noEditPoints="1"/>
            </p:cNvSpPr>
            <p:nvPr/>
          </p:nvSpPr>
          <p:spPr bwMode="auto">
            <a:xfrm>
              <a:off x="1888" y="2187"/>
              <a:ext cx="72" cy="71"/>
            </a:xfrm>
            <a:custGeom>
              <a:avLst/>
              <a:gdLst>
                <a:gd name="T0" fmla="*/ 29 w 59"/>
                <a:gd name="T1" fmla="*/ 0 h 58"/>
                <a:gd name="T2" fmla="*/ 0 w 59"/>
                <a:gd name="T3" fmla="*/ 29 h 58"/>
                <a:gd name="T4" fmla="*/ 29 w 59"/>
                <a:gd name="T5" fmla="*/ 58 h 58"/>
                <a:gd name="T6" fmla="*/ 59 w 59"/>
                <a:gd name="T7" fmla="*/ 29 h 58"/>
                <a:gd name="T8" fmla="*/ 29 w 59"/>
                <a:gd name="T9" fmla="*/ 0 h 58"/>
                <a:gd name="T10" fmla="*/ 47 w 59"/>
                <a:gd name="T11" fmla="*/ 25 h 58"/>
                <a:gd name="T12" fmla="*/ 31 w 59"/>
                <a:gd name="T13" fmla="*/ 47 h 58"/>
                <a:gd name="T14" fmla="*/ 23 w 59"/>
                <a:gd name="T15" fmla="*/ 44 h 58"/>
                <a:gd name="T16" fmla="*/ 17 w 59"/>
                <a:gd name="T17" fmla="*/ 26 h 58"/>
                <a:gd name="T18" fmla="*/ 13 w 59"/>
                <a:gd name="T19" fmla="*/ 28 h 58"/>
                <a:gd name="T20" fmla="*/ 12 w 59"/>
                <a:gd name="T21" fmla="*/ 26 h 58"/>
                <a:gd name="T22" fmla="*/ 22 w 59"/>
                <a:gd name="T23" fmla="*/ 18 h 58"/>
                <a:gd name="T24" fmla="*/ 28 w 59"/>
                <a:gd name="T25" fmla="*/ 30 h 58"/>
                <a:gd name="T26" fmla="*/ 31 w 59"/>
                <a:gd name="T27" fmla="*/ 37 h 58"/>
                <a:gd name="T28" fmla="*/ 36 w 59"/>
                <a:gd name="T29" fmla="*/ 30 h 58"/>
                <a:gd name="T30" fmla="*/ 32 w 59"/>
                <a:gd name="T31" fmla="*/ 26 h 58"/>
                <a:gd name="T32" fmla="*/ 47 w 59"/>
                <a:gd name="T33" fmla="*/ 2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58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ubicBezTo>
                    <a:pt x="46" y="58"/>
                    <a:pt x="59" y="45"/>
                    <a:pt x="59" y="29"/>
                  </a:cubicBezTo>
                  <a:cubicBezTo>
                    <a:pt x="59" y="13"/>
                    <a:pt x="46" y="0"/>
                    <a:pt x="29" y="0"/>
                  </a:cubicBezTo>
                  <a:close/>
                  <a:moveTo>
                    <a:pt x="47" y="25"/>
                  </a:moveTo>
                  <a:cubicBezTo>
                    <a:pt x="45" y="36"/>
                    <a:pt x="34" y="45"/>
                    <a:pt x="31" y="47"/>
                  </a:cubicBezTo>
                  <a:cubicBezTo>
                    <a:pt x="27" y="49"/>
                    <a:pt x="24" y="46"/>
                    <a:pt x="23" y="44"/>
                  </a:cubicBezTo>
                  <a:cubicBezTo>
                    <a:pt x="22" y="41"/>
                    <a:pt x="18" y="28"/>
                    <a:pt x="17" y="26"/>
                  </a:cubicBezTo>
                  <a:cubicBezTo>
                    <a:pt x="16" y="25"/>
                    <a:pt x="13" y="28"/>
                    <a:pt x="13" y="28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8" y="19"/>
                    <a:pt x="22" y="18"/>
                  </a:cubicBezTo>
                  <a:cubicBezTo>
                    <a:pt x="27" y="17"/>
                    <a:pt x="27" y="25"/>
                    <a:pt x="28" y="30"/>
                  </a:cubicBezTo>
                  <a:cubicBezTo>
                    <a:pt x="29" y="34"/>
                    <a:pt x="30" y="37"/>
                    <a:pt x="31" y="37"/>
                  </a:cubicBezTo>
                  <a:cubicBezTo>
                    <a:pt x="32" y="37"/>
                    <a:pt x="34" y="34"/>
                    <a:pt x="36" y="30"/>
                  </a:cubicBezTo>
                  <a:cubicBezTo>
                    <a:pt x="38" y="27"/>
                    <a:pt x="36" y="23"/>
                    <a:pt x="32" y="26"/>
                  </a:cubicBezTo>
                  <a:cubicBezTo>
                    <a:pt x="34" y="16"/>
                    <a:pt x="49" y="14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13" name="Freeform 155"/>
            <p:cNvSpPr>
              <a:spLocks noEditPoints="1"/>
            </p:cNvSpPr>
            <p:nvPr/>
          </p:nvSpPr>
          <p:spPr bwMode="auto">
            <a:xfrm>
              <a:off x="2064" y="2751"/>
              <a:ext cx="53" cy="59"/>
            </a:xfrm>
            <a:custGeom>
              <a:avLst/>
              <a:gdLst>
                <a:gd name="T0" fmla="*/ 34 w 43"/>
                <a:gd name="T1" fmla="*/ 14 h 48"/>
                <a:gd name="T2" fmla="*/ 36 w 43"/>
                <a:gd name="T3" fmla="*/ 12 h 48"/>
                <a:gd name="T4" fmla="*/ 39 w 43"/>
                <a:gd name="T5" fmla="*/ 7 h 48"/>
                <a:gd name="T6" fmla="*/ 38 w 43"/>
                <a:gd name="T7" fmla="*/ 1 h 48"/>
                <a:gd name="T8" fmla="*/ 34 w 43"/>
                <a:gd name="T9" fmla="*/ 0 h 48"/>
                <a:gd name="T10" fmla="*/ 27 w 43"/>
                <a:gd name="T11" fmla="*/ 3 h 48"/>
                <a:gd name="T12" fmla="*/ 21 w 43"/>
                <a:gd name="T13" fmla="*/ 13 h 48"/>
                <a:gd name="T14" fmla="*/ 16 w 43"/>
                <a:gd name="T15" fmla="*/ 3 h 48"/>
                <a:gd name="T16" fmla="*/ 10 w 43"/>
                <a:gd name="T17" fmla="*/ 1 h 48"/>
                <a:gd name="T18" fmla="*/ 6 w 43"/>
                <a:gd name="T19" fmla="*/ 2 h 48"/>
                <a:gd name="T20" fmla="*/ 7 w 43"/>
                <a:gd name="T21" fmla="*/ 12 h 48"/>
                <a:gd name="T22" fmla="*/ 10 w 43"/>
                <a:gd name="T23" fmla="*/ 14 h 48"/>
                <a:gd name="T24" fmla="*/ 0 w 43"/>
                <a:gd name="T25" fmla="*/ 14 h 48"/>
                <a:gd name="T26" fmla="*/ 0 w 43"/>
                <a:gd name="T27" fmla="*/ 27 h 48"/>
                <a:gd name="T28" fmla="*/ 3 w 43"/>
                <a:gd name="T29" fmla="*/ 27 h 48"/>
                <a:gd name="T30" fmla="*/ 3 w 43"/>
                <a:gd name="T31" fmla="*/ 48 h 48"/>
                <a:gd name="T32" fmla="*/ 40 w 43"/>
                <a:gd name="T33" fmla="*/ 48 h 48"/>
                <a:gd name="T34" fmla="*/ 40 w 43"/>
                <a:gd name="T35" fmla="*/ 27 h 48"/>
                <a:gd name="T36" fmla="*/ 43 w 43"/>
                <a:gd name="T37" fmla="*/ 27 h 48"/>
                <a:gd name="T38" fmla="*/ 43 w 43"/>
                <a:gd name="T39" fmla="*/ 14 h 48"/>
                <a:gd name="T40" fmla="*/ 34 w 43"/>
                <a:gd name="T41" fmla="*/ 14 h 48"/>
                <a:gd name="T42" fmla="*/ 29 w 43"/>
                <a:gd name="T43" fmla="*/ 5 h 48"/>
                <a:gd name="T44" fmla="*/ 34 w 43"/>
                <a:gd name="T45" fmla="*/ 3 h 48"/>
                <a:gd name="T46" fmla="*/ 35 w 43"/>
                <a:gd name="T47" fmla="*/ 4 h 48"/>
                <a:gd name="T48" fmla="*/ 34 w 43"/>
                <a:gd name="T49" fmla="*/ 10 h 48"/>
                <a:gd name="T50" fmla="*/ 27 w 43"/>
                <a:gd name="T51" fmla="*/ 14 h 48"/>
                <a:gd name="T52" fmla="*/ 24 w 43"/>
                <a:gd name="T53" fmla="*/ 14 h 48"/>
                <a:gd name="T54" fmla="*/ 29 w 43"/>
                <a:gd name="T55" fmla="*/ 5 h 48"/>
                <a:gd name="T56" fmla="*/ 8 w 43"/>
                <a:gd name="T57" fmla="*/ 7 h 48"/>
                <a:gd name="T58" fmla="*/ 9 w 43"/>
                <a:gd name="T59" fmla="*/ 5 h 48"/>
                <a:gd name="T60" fmla="*/ 10 w 43"/>
                <a:gd name="T61" fmla="*/ 4 h 48"/>
                <a:gd name="T62" fmla="*/ 10 w 43"/>
                <a:gd name="T63" fmla="*/ 4 h 48"/>
                <a:gd name="T64" fmla="*/ 13 w 43"/>
                <a:gd name="T65" fmla="*/ 6 h 48"/>
                <a:gd name="T66" fmla="*/ 17 w 43"/>
                <a:gd name="T67" fmla="*/ 13 h 48"/>
                <a:gd name="T68" fmla="*/ 17 w 43"/>
                <a:gd name="T69" fmla="*/ 13 h 48"/>
                <a:gd name="T70" fmla="*/ 17 w 43"/>
                <a:gd name="T71" fmla="*/ 13 h 48"/>
                <a:gd name="T72" fmla="*/ 9 w 43"/>
                <a:gd name="T73" fmla="*/ 9 h 48"/>
                <a:gd name="T74" fmla="*/ 8 w 43"/>
                <a:gd name="T75" fmla="*/ 7 h 48"/>
                <a:gd name="T76" fmla="*/ 18 w 43"/>
                <a:gd name="T77" fmla="*/ 45 h 48"/>
                <a:gd name="T78" fmla="*/ 6 w 43"/>
                <a:gd name="T79" fmla="*/ 45 h 48"/>
                <a:gd name="T80" fmla="*/ 6 w 43"/>
                <a:gd name="T81" fmla="*/ 25 h 48"/>
                <a:gd name="T82" fmla="*/ 18 w 43"/>
                <a:gd name="T83" fmla="*/ 25 h 48"/>
                <a:gd name="T84" fmla="*/ 18 w 43"/>
                <a:gd name="T85" fmla="*/ 45 h 48"/>
                <a:gd name="T86" fmla="*/ 18 w 43"/>
                <a:gd name="T87" fmla="*/ 24 h 48"/>
                <a:gd name="T88" fmla="*/ 3 w 43"/>
                <a:gd name="T89" fmla="*/ 24 h 48"/>
                <a:gd name="T90" fmla="*/ 3 w 43"/>
                <a:gd name="T91" fmla="*/ 17 h 48"/>
                <a:gd name="T92" fmla="*/ 18 w 43"/>
                <a:gd name="T93" fmla="*/ 17 h 48"/>
                <a:gd name="T94" fmla="*/ 18 w 43"/>
                <a:gd name="T95" fmla="*/ 24 h 48"/>
                <a:gd name="T96" fmla="*/ 37 w 43"/>
                <a:gd name="T97" fmla="*/ 45 h 48"/>
                <a:gd name="T98" fmla="*/ 25 w 43"/>
                <a:gd name="T99" fmla="*/ 45 h 48"/>
                <a:gd name="T100" fmla="*/ 25 w 43"/>
                <a:gd name="T101" fmla="*/ 25 h 48"/>
                <a:gd name="T102" fmla="*/ 37 w 43"/>
                <a:gd name="T103" fmla="*/ 25 h 48"/>
                <a:gd name="T104" fmla="*/ 37 w 43"/>
                <a:gd name="T105" fmla="*/ 45 h 48"/>
                <a:gd name="T106" fmla="*/ 40 w 43"/>
                <a:gd name="T107" fmla="*/ 24 h 48"/>
                <a:gd name="T108" fmla="*/ 25 w 43"/>
                <a:gd name="T109" fmla="*/ 24 h 48"/>
                <a:gd name="T110" fmla="*/ 25 w 43"/>
                <a:gd name="T111" fmla="*/ 17 h 48"/>
                <a:gd name="T112" fmla="*/ 40 w 43"/>
                <a:gd name="T113" fmla="*/ 17 h 48"/>
                <a:gd name="T114" fmla="*/ 40 w 43"/>
                <a:gd name="T11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3" h="48">
                  <a:moveTo>
                    <a:pt x="34" y="14"/>
                  </a:moveTo>
                  <a:cubicBezTo>
                    <a:pt x="35" y="14"/>
                    <a:pt x="36" y="13"/>
                    <a:pt x="36" y="12"/>
                  </a:cubicBezTo>
                  <a:cubicBezTo>
                    <a:pt x="38" y="11"/>
                    <a:pt x="39" y="9"/>
                    <a:pt x="39" y="7"/>
                  </a:cubicBezTo>
                  <a:cubicBezTo>
                    <a:pt x="40" y="5"/>
                    <a:pt x="39" y="3"/>
                    <a:pt x="38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0"/>
                    <a:pt x="29" y="1"/>
                    <a:pt x="27" y="3"/>
                  </a:cubicBezTo>
                  <a:cubicBezTo>
                    <a:pt x="24" y="6"/>
                    <a:pt x="22" y="10"/>
                    <a:pt x="21" y="13"/>
                  </a:cubicBezTo>
                  <a:cubicBezTo>
                    <a:pt x="20" y="10"/>
                    <a:pt x="19" y="6"/>
                    <a:pt x="16" y="3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9" y="1"/>
                    <a:pt x="7" y="1"/>
                    <a:pt x="6" y="2"/>
                  </a:cubicBezTo>
                  <a:cubicBezTo>
                    <a:pt x="4" y="5"/>
                    <a:pt x="4" y="9"/>
                    <a:pt x="7" y="12"/>
                  </a:cubicBezTo>
                  <a:cubicBezTo>
                    <a:pt x="8" y="13"/>
                    <a:pt x="9" y="14"/>
                    <a:pt x="1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4"/>
                    <a:pt x="43" y="14"/>
                    <a:pt x="43" y="14"/>
                  </a:cubicBezTo>
                  <a:lnTo>
                    <a:pt x="34" y="14"/>
                  </a:lnTo>
                  <a:close/>
                  <a:moveTo>
                    <a:pt x="29" y="5"/>
                  </a:moveTo>
                  <a:cubicBezTo>
                    <a:pt x="31" y="4"/>
                    <a:pt x="32" y="3"/>
                    <a:pt x="34" y="3"/>
                  </a:cubicBezTo>
                  <a:cubicBezTo>
                    <a:pt x="34" y="3"/>
                    <a:pt x="35" y="3"/>
                    <a:pt x="35" y="4"/>
                  </a:cubicBezTo>
                  <a:cubicBezTo>
                    <a:pt x="37" y="5"/>
                    <a:pt x="36" y="8"/>
                    <a:pt x="34" y="10"/>
                  </a:cubicBezTo>
                  <a:cubicBezTo>
                    <a:pt x="32" y="12"/>
                    <a:pt x="29" y="13"/>
                    <a:pt x="2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2"/>
                    <a:pt x="27" y="8"/>
                    <a:pt x="29" y="5"/>
                  </a:cubicBezTo>
                  <a:close/>
                  <a:moveTo>
                    <a:pt x="8" y="7"/>
                  </a:moveTo>
                  <a:cubicBezTo>
                    <a:pt x="8" y="6"/>
                    <a:pt x="8" y="5"/>
                    <a:pt x="9" y="5"/>
                  </a:cubicBezTo>
                  <a:cubicBezTo>
                    <a:pt x="9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5"/>
                    <a:pt x="13" y="6"/>
                  </a:cubicBezTo>
                  <a:cubicBezTo>
                    <a:pt x="15" y="7"/>
                    <a:pt x="16" y="10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4" y="12"/>
                    <a:pt x="11" y="11"/>
                    <a:pt x="9" y="9"/>
                  </a:cubicBezTo>
                  <a:cubicBezTo>
                    <a:pt x="9" y="9"/>
                    <a:pt x="8" y="8"/>
                    <a:pt x="8" y="7"/>
                  </a:cubicBezTo>
                  <a:close/>
                  <a:moveTo>
                    <a:pt x="18" y="45"/>
                  </a:moveTo>
                  <a:cubicBezTo>
                    <a:pt x="6" y="45"/>
                    <a:pt x="6" y="45"/>
                    <a:pt x="6" y="4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8" y="45"/>
                  </a:lnTo>
                  <a:close/>
                  <a:moveTo>
                    <a:pt x="18" y="24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18" y="17"/>
                    <a:pt x="18" y="17"/>
                    <a:pt x="18" y="17"/>
                  </a:cubicBezTo>
                  <a:lnTo>
                    <a:pt x="18" y="24"/>
                  </a:lnTo>
                  <a:close/>
                  <a:moveTo>
                    <a:pt x="37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7" y="25"/>
                    <a:pt x="37" y="25"/>
                    <a:pt x="37" y="25"/>
                  </a:cubicBezTo>
                  <a:lnTo>
                    <a:pt x="37" y="45"/>
                  </a:lnTo>
                  <a:close/>
                  <a:moveTo>
                    <a:pt x="40" y="24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40" y="17"/>
                    <a:pt x="40" y="17"/>
                    <a:pt x="40" y="17"/>
                  </a:cubicBezTo>
                  <a:lnTo>
                    <a:pt x="4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14" name="Freeform 156"/>
            <p:cNvSpPr>
              <a:spLocks noEditPoints="1"/>
            </p:cNvSpPr>
            <p:nvPr/>
          </p:nvSpPr>
          <p:spPr bwMode="auto">
            <a:xfrm>
              <a:off x="3988" y="2920"/>
              <a:ext cx="146" cy="131"/>
            </a:xfrm>
            <a:custGeom>
              <a:avLst/>
              <a:gdLst>
                <a:gd name="T0" fmla="*/ 50 w 119"/>
                <a:gd name="T1" fmla="*/ 0 h 106"/>
                <a:gd name="T2" fmla="*/ 50 w 119"/>
                <a:gd name="T3" fmla="*/ 0 h 106"/>
                <a:gd name="T4" fmla="*/ 99 w 119"/>
                <a:gd name="T5" fmla="*/ 40 h 106"/>
                <a:gd name="T6" fmla="*/ 50 w 119"/>
                <a:gd name="T7" fmla="*/ 80 h 106"/>
                <a:gd name="T8" fmla="*/ 42 w 119"/>
                <a:gd name="T9" fmla="*/ 80 h 106"/>
                <a:gd name="T10" fmla="*/ 7 w 119"/>
                <a:gd name="T11" fmla="*/ 93 h 106"/>
                <a:gd name="T12" fmla="*/ 7 w 119"/>
                <a:gd name="T13" fmla="*/ 90 h 106"/>
                <a:gd name="T14" fmla="*/ 19 w 119"/>
                <a:gd name="T15" fmla="*/ 74 h 106"/>
                <a:gd name="T16" fmla="*/ 18 w 119"/>
                <a:gd name="T17" fmla="*/ 71 h 106"/>
                <a:gd name="T18" fmla="*/ 0 w 119"/>
                <a:gd name="T19" fmla="*/ 40 h 106"/>
                <a:gd name="T20" fmla="*/ 50 w 119"/>
                <a:gd name="T21" fmla="*/ 0 h 106"/>
                <a:gd name="T22" fmla="*/ 103 w 119"/>
                <a:gd name="T23" fmla="*/ 90 h 106"/>
                <a:gd name="T24" fmla="*/ 113 w 119"/>
                <a:gd name="T25" fmla="*/ 104 h 106"/>
                <a:gd name="T26" fmla="*/ 113 w 119"/>
                <a:gd name="T27" fmla="*/ 106 h 106"/>
                <a:gd name="T28" fmla="*/ 83 w 119"/>
                <a:gd name="T29" fmla="*/ 95 h 106"/>
                <a:gd name="T30" fmla="*/ 76 w 119"/>
                <a:gd name="T31" fmla="*/ 95 h 106"/>
                <a:gd name="T32" fmla="*/ 50 w 119"/>
                <a:gd name="T33" fmla="*/ 88 h 106"/>
                <a:gd name="T34" fmla="*/ 90 w 119"/>
                <a:gd name="T35" fmla="*/ 75 h 106"/>
                <a:gd name="T36" fmla="*/ 103 w 119"/>
                <a:gd name="T37" fmla="*/ 59 h 106"/>
                <a:gd name="T38" fmla="*/ 107 w 119"/>
                <a:gd name="T39" fmla="*/ 40 h 106"/>
                <a:gd name="T40" fmla="*/ 107 w 119"/>
                <a:gd name="T41" fmla="*/ 37 h 106"/>
                <a:gd name="T42" fmla="*/ 119 w 119"/>
                <a:gd name="T43" fmla="*/ 61 h 106"/>
                <a:gd name="T44" fmla="*/ 103 w 119"/>
                <a:gd name="T45" fmla="*/ 88 h 106"/>
                <a:gd name="T46" fmla="*/ 103 w 119"/>
                <a:gd name="T47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" h="106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77" y="0"/>
                    <a:pt x="99" y="18"/>
                    <a:pt x="99" y="40"/>
                  </a:cubicBezTo>
                  <a:cubicBezTo>
                    <a:pt x="99" y="62"/>
                    <a:pt x="77" y="80"/>
                    <a:pt x="50" y="80"/>
                  </a:cubicBezTo>
                  <a:cubicBezTo>
                    <a:pt x="47" y="80"/>
                    <a:pt x="44" y="80"/>
                    <a:pt x="42" y="80"/>
                  </a:cubicBezTo>
                  <a:cubicBezTo>
                    <a:pt x="31" y="91"/>
                    <a:pt x="19" y="92"/>
                    <a:pt x="7" y="93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13" y="87"/>
                    <a:pt x="19" y="81"/>
                    <a:pt x="19" y="74"/>
                  </a:cubicBezTo>
                  <a:cubicBezTo>
                    <a:pt x="19" y="73"/>
                    <a:pt x="19" y="72"/>
                    <a:pt x="18" y="71"/>
                  </a:cubicBezTo>
                  <a:cubicBezTo>
                    <a:pt x="7" y="64"/>
                    <a:pt x="0" y="53"/>
                    <a:pt x="0" y="40"/>
                  </a:cubicBezTo>
                  <a:cubicBezTo>
                    <a:pt x="0" y="18"/>
                    <a:pt x="22" y="0"/>
                    <a:pt x="50" y="0"/>
                  </a:cubicBezTo>
                  <a:close/>
                  <a:moveTo>
                    <a:pt x="103" y="90"/>
                  </a:moveTo>
                  <a:cubicBezTo>
                    <a:pt x="103" y="96"/>
                    <a:pt x="107" y="101"/>
                    <a:pt x="113" y="104"/>
                  </a:cubicBezTo>
                  <a:cubicBezTo>
                    <a:pt x="113" y="106"/>
                    <a:pt x="113" y="106"/>
                    <a:pt x="113" y="106"/>
                  </a:cubicBezTo>
                  <a:cubicBezTo>
                    <a:pt x="102" y="106"/>
                    <a:pt x="92" y="104"/>
                    <a:pt x="83" y="95"/>
                  </a:cubicBezTo>
                  <a:cubicBezTo>
                    <a:pt x="81" y="95"/>
                    <a:pt x="79" y="95"/>
                    <a:pt x="76" y="95"/>
                  </a:cubicBezTo>
                  <a:cubicBezTo>
                    <a:pt x="66" y="95"/>
                    <a:pt x="57" y="93"/>
                    <a:pt x="50" y="88"/>
                  </a:cubicBezTo>
                  <a:cubicBezTo>
                    <a:pt x="65" y="88"/>
                    <a:pt x="79" y="83"/>
                    <a:pt x="90" y="75"/>
                  </a:cubicBezTo>
                  <a:cubicBezTo>
                    <a:pt x="95" y="70"/>
                    <a:pt x="100" y="65"/>
                    <a:pt x="103" y="59"/>
                  </a:cubicBezTo>
                  <a:cubicBezTo>
                    <a:pt x="106" y="53"/>
                    <a:pt x="107" y="47"/>
                    <a:pt x="107" y="40"/>
                  </a:cubicBezTo>
                  <a:cubicBezTo>
                    <a:pt x="107" y="39"/>
                    <a:pt x="107" y="38"/>
                    <a:pt x="107" y="37"/>
                  </a:cubicBezTo>
                  <a:cubicBezTo>
                    <a:pt x="115" y="43"/>
                    <a:pt x="119" y="52"/>
                    <a:pt x="119" y="61"/>
                  </a:cubicBezTo>
                  <a:cubicBezTo>
                    <a:pt x="119" y="72"/>
                    <a:pt x="113" y="81"/>
                    <a:pt x="103" y="88"/>
                  </a:cubicBezTo>
                  <a:cubicBezTo>
                    <a:pt x="103" y="89"/>
                    <a:pt x="103" y="89"/>
                    <a:pt x="103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15" name="Freeform 157"/>
            <p:cNvSpPr>
              <a:spLocks noEditPoints="1"/>
            </p:cNvSpPr>
            <p:nvPr/>
          </p:nvSpPr>
          <p:spPr bwMode="auto">
            <a:xfrm>
              <a:off x="3902" y="2731"/>
              <a:ext cx="86" cy="86"/>
            </a:xfrm>
            <a:custGeom>
              <a:avLst/>
              <a:gdLst>
                <a:gd name="T0" fmla="*/ 35 w 70"/>
                <a:gd name="T1" fmla="*/ 0 h 70"/>
                <a:gd name="T2" fmla="*/ 0 w 70"/>
                <a:gd name="T3" fmla="*/ 35 h 70"/>
                <a:gd name="T4" fmla="*/ 35 w 70"/>
                <a:gd name="T5" fmla="*/ 70 h 70"/>
                <a:gd name="T6" fmla="*/ 70 w 70"/>
                <a:gd name="T7" fmla="*/ 35 h 70"/>
                <a:gd name="T8" fmla="*/ 35 w 70"/>
                <a:gd name="T9" fmla="*/ 0 h 70"/>
                <a:gd name="T10" fmla="*/ 29 w 70"/>
                <a:gd name="T11" fmla="*/ 56 h 70"/>
                <a:gd name="T12" fmla="*/ 14 w 70"/>
                <a:gd name="T13" fmla="*/ 38 h 70"/>
                <a:gd name="T14" fmla="*/ 21 w 70"/>
                <a:gd name="T15" fmla="*/ 31 h 70"/>
                <a:gd name="T16" fmla="*/ 29 w 70"/>
                <a:gd name="T17" fmla="*/ 41 h 70"/>
                <a:gd name="T18" fmla="*/ 54 w 70"/>
                <a:gd name="T19" fmla="*/ 21 h 70"/>
                <a:gd name="T20" fmla="*/ 57 w 70"/>
                <a:gd name="T21" fmla="*/ 24 h 70"/>
                <a:gd name="T22" fmla="*/ 29 w 70"/>
                <a:gd name="T23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0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4"/>
                    <a:pt x="16" y="70"/>
                    <a:pt x="35" y="70"/>
                  </a:cubicBezTo>
                  <a:cubicBezTo>
                    <a:pt x="54" y="70"/>
                    <a:pt x="70" y="54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29" y="56"/>
                  </a:moveTo>
                  <a:cubicBezTo>
                    <a:pt x="14" y="38"/>
                    <a:pt x="14" y="38"/>
                    <a:pt x="14" y="38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7" y="24"/>
                    <a:pt x="57" y="24"/>
                    <a:pt x="57" y="24"/>
                  </a:cubicBezTo>
                  <a:lnTo>
                    <a:pt x="2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16" name="Freeform 158"/>
            <p:cNvSpPr>
              <a:spLocks noEditPoints="1"/>
            </p:cNvSpPr>
            <p:nvPr/>
          </p:nvSpPr>
          <p:spPr bwMode="auto">
            <a:xfrm>
              <a:off x="3486" y="2874"/>
              <a:ext cx="105" cy="120"/>
            </a:xfrm>
            <a:custGeom>
              <a:avLst/>
              <a:gdLst>
                <a:gd name="T0" fmla="*/ 55 w 86"/>
                <a:gd name="T1" fmla="*/ 14 h 98"/>
                <a:gd name="T2" fmla="*/ 55 w 86"/>
                <a:gd name="T3" fmla="*/ 27 h 98"/>
                <a:gd name="T4" fmla="*/ 65 w 86"/>
                <a:gd name="T5" fmla="*/ 33 h 98"/>
                <a:gd name="T6" fmla="*/ 74 w 86"/>
                <a:gd name="T7" fmla="*/ 55 h 98"/>
                <a:gd name="T8" fmla="*/ 65 w 86"/>
                <a:gd name="T9" fmla="*/ 76 h 98"/>
                <a:gd name="T10" fmla="*/ 43 w 86"/>
                <a:gd name="T11" fmla="*/ 85 h 98"/>
                <a:gd name="T12" fmla="*/ 22 w 86"/>
                <a:gd name="T13" fmla="*/ 76 h 98"/>
                <a:gd name="T14" fmla="*/ 13 w 86"/>
                <a:gd name="T15" fmla="*/ 55 h 98"/>
                <a:gd name="T16" fmla="*/ 22 w 86"/>
                <a:gd name="T17" fmla="*/ 33 h 98"/>
                <a:gd name="T18" fmla="*/ 31 w 86"/>
                <a:gd name="T19" fmla="*/ 27 h 98"/>
                <a:gd name="T20" fmla="*/ 31 w 86"/>
                <a:gd name="T21" fmla="*/ 14 h 98"/>
                <a:gd name="T22" fmla="*/ 0 w 86"/>
                <a:gd name="T23" fmla="*/ 55 h 98"/>
                <a:gd name="T24" fmla="*/ 43 w 86"/>
                <a:gd name="T25" fmla="*/ 98 h 98"/>
                <a:gd name="T26" fmla="*/ 86 w 86"/>
                <a:gd name="T27" fmla="*/ 55 h 98"/>
                <a:gd name="T28" fmla="*/ 55 w 86"/>
                <a:gd name="T29" fmla="*/ 14 h 98"/>
                <a:gd name="T30" fmla="*/ 37 w 86"/>
                <a:gd name="T31" fmla="*/ 0 h 98"/>
                <a:gd name="T32" fmla="*/ 49 w 86"/>
                <a:gd name="T33" fmla="*/ 0 h 98"/>
                <a:gd name="T34" fmla="*/ 49 w 86"/>
                <a:gd name="T35" fmla="*/ 49 h 98"/>
                <a:gd name="T36" fmla="*/ 37 w 86"/>
                <a:gd name="T37" fmla="*/ 49 h 98"/>
                <a:gd name="T38" fmla="*/ 37 w 86"/>
                <a:gd name="T3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98">
                  <a:moveTo>
                    <a:pt x="55" y="14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59" y="28"/>
                    <a:pt x="62" y="30"/>
                    <a:pt x="65" y="33"/>
                  </a:cubicBezTo>
                  <a:cubicBezTo>
                    <a:pt x="71" y="39"/>
                    <a:pt x="74" y="47"/>
                    <a:pt x="74" y="55"/>
                  </a:cubicBezTo>
                  <a:cubicBezTo>
                    <a:pt x="74" y="63"/>
                    <a:pt x="71" y="71"/>
                    <a:pt x="65" y="76"/>
                  </a:cubicBezTo>
                  <a:cubicBezTo>
                    <a:pt x="59" y="82"/>
                    <a:pt x="51" y="85"/>
                    <a:pt x="43" y="85"/>
                  </a:cubicBezTo>
                  <a:cubicBezTo>
                    <a:pt x="35" y="85"/>
                    <a:pt x="27" y="82"/>
                    <a:pt x="22" y="76"/>
                  </a:cubicBezTo>
                  <a:cubicBezTo>
                    <a:pt x="16" y="71"/>
                    <a:pt x="13" y="63"/>
                    <a:pt x="13" y="55"/>
                  </a:cubicBezTo>
                  <a:cubicBezTo>
                    <a:pt x="13" y="47"/>
                    <a:pt x="16" y="39"/>
                    <a:pt x="22" y="33"/>
                  </a:cubicBezTo>
                  <a:cubicBezTo>
                    <a:pt x="24" y="30"/>
                    <a:pt x="27" y="28"/>
                    <a:pt x="31" y="27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13" y="19"/>
                    <a:pt x="0" y="35"/>
                    <a:pt x="0" y="55"/>
                  </a:cubicBezTo>
                  <a:cubicBezTo>
                    <a:pt x="0" y="78"/>
                    <a:pt x="20" y="98"/>
                    <a:pt x="43" y="98"/>
                  </a:cubicBezTo>
                  <a:cubicBezTo>
                    <a:pt x="67" y="98"/>
                    <a:pt x="86" y="78"/>
                    <a:pt x="86" y="55"/>
                  </a:cubicBezTo>
                  <a:cubicBezTo>
                    <a:pt x="86" y="35"/>
                    <a:pt x="73" y="19"/>
                    <a:pt x="55" y="14"/>
                  </a:cubicBezTo>
                  <a:close/>
                  <a:moveTo>
                    <a:pt x="37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37" y="49"/>
                    <a:pt x="37" y="49"/>
                    <a:pt x="37" y="49"/>
                  </a:cubicBez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17" name="Freeform 159"/>
            <p:cNvSpPr>
              <a:spLocks/>
            </p:cNvSpPr>
            <p:nvPr/>
          </p:nvSpPr>
          <p:spPr bwMode="auto">
            <a:xfrm>
              <a:off x="3354" y="2998"/>
              <a:ext cx="143" cy="118"/>
            </a:xfrm>
            <a:custGeom>
              <a:avLst/>
              <a:gdLst>
                <a:gd name="T0" fmla="*/ 57 w 116"/>
                <a:gd name="T1" fmla="*/ 1 h 96"/>
                <a:gd name="T2" fmla="*/ 48 w 116"/>
                <a:gd name="T3" fmla="*/ 8 h 96"/>
                <a:gd name="T4" fmla="*/ 55 w 116"/>
                <a:gd name="T5" fmla="*/ 18 h 96"/>
                <a:gd name="T6" fmla="*/ 85 w 116"/>
                <a:gd name="T7" fmla="*/ 22 h 96"/>
                <a:gd name="T8" fmla="*/ 5 w 116"/>
                <a:gd name="T9" fmla="*/ 81 h 96"/>
                <a:gd name="T10" fmla="*/ 3 w 116"/>
                <a:gd name="T11" fmla="*/ 93 h 96"/>
                <a:gd name="T12" fmla="*/ 8 w 116"/>
                <a:gd name="T13" fmla="*/ 96 h 96"/>
                <a:gd name="T14" fmla="*/ 15 w 116"/>
                <a:gd name="T15" fmla="*/ 95 h 96"/>
                <a:gd name="T16" fmla="*/ 95 w 116"/>
                <a:gd name="T17" fmla="*/ 36 h 96"/>
                <a:gd name="T18" fmla="*/ 90 w 116"/>
                <a:gd name="T19" fmla="*/ 66 h 96"/>
                <a:gd name="T20" fmla="*/ 97 w 116"/>
                <a:gd name="T21" fmla="*/ 76 h 96"/>
                <a:gd name="T22" fmla="*/ 107 w 116"/>
                <a:gd name="T23" fmla="*/ 69 h 96"/>
                <a:gd name="T24" fmla="*/ 116 w 116"/>
                <a:gd name="T25" fmla="*/ 10 h 96"/>
                <a:gd name="T26" fmla="*/ 57 w 116"/>
                <a:gd name="T27" fmla="*/ 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96">
                  <a:moveTo>
                    <a:pt x="57" y="1"/>
                  </a:moveTo>
                  <a:cubicBezTo>
                    <a:pt x="53" y="0"/>
                    <a:pt x="48" y="3"/>
                    <a:pt x="48" y="8"/>
                  </a:cubicBezTo>
                  <a:cubicBezTo>
                    <a:pt x="47" y="12"/>
                    <a:pt x="50" y="17"/>
                    <a:pt x="55" y="18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1" y="84"/>
                    <a:pt x="0" y="89"/>
                    <a:pt x="3" y="93"/>
                  </a:cubicBezTo>
                  <a:cubicBezTo>
                    <a:pt x="4" y="95"/>
                    <a:pt x="6" y="96"/>
                    <a:pt x="8" y="96"/>
                  </a:cubicBezTo>
                  <a:cubicBezTo>
                    <a:pt x="10" y="96"/>
                    <a:pt x="13" y="96"/>
                    <a:pt x="15" y="95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71"/>
                    <a:pt x="93" y="75"/>
                    <a:pt x="97" y="76"/>
                  </a:cubicBezTo>
                  <a:cubicBezTo>
                    <a:pt x="102" y="76"/>
                    <a:pt x="106" y="73"/>
                    <a:pt x="107" y="69"/>
                  </a:cubicBezTo>
                  <a:cubicBezTo>
                    <a:pt x="116" y="10"/>
                    <a:pt x="116" y="10"/>
                    <a:pt x="116" y="10"/>
                  </a:cubicBezTo>
                  <a:lnTo>
                    <a:pt x="5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18" name="Freeform 160"/>
            <p:cNvSpPr>
              <a:spLocks noEditPoints="1"/>
            </p:cNvSpPr>
            <p:nvPr/>
          </p:nvSpPr>
          <p:spPr bwMode="auto">
            <a:xfrm>
              <a:off x="3672" y="2822"/>
              <a:ext cx="123" cy="130"/>
            </a:xfrm>
            <a:custGeom>
              <a:avLst/>
              <a:gdLst>
                <a:gd name="T0" fmla="*/ 90 w 100"/>
                <a:gd name="T1" fmla="*/ 0 h 106"/>
                <a:gd name="T2" fmla="*/ 10 w 100"/>
                <a:gd name="T3" fmla="*/ 0 h 106"/>
                <a:gd name="T4" fmla="*/ 0 w 100"/>
                <a:gd name="T5" fmla="*/ 10 h 106"/>
                <a:gd name="T6" fmla="*/ 0 w 100"/>
                <a:gd name="T7" fmla="*/ 96 h 106"/>
                <a:gd name="T8" fmla="*/ 10 w 100"/>
                <a:gd name="T9" fmla="*/ 106 h 106"/>
                <a:gd name="T10" fmla="*/ 90 w 100"/>
                <a:gd name="T11" fmla="*/ 106 h 106"/>
                <a:gd name="T12" fmla="*/ 100 w 100"/>
                <a:gd name="T13" fmla="*/ 96 h 106"/>
                <a:gd name="T14" fmla="*/ 100 w 100"/>
                <a:gd name="T15" fmla="*/ 10 h 106"/>
                <a:gd name="T16" fmla="*/ 90 w 100"/>
                <a:gd name="T17" fmla="*/ 0 h 106"/>
                <a:gd name="T18" fmla="*/ 86 w 100"/>
                <a:gd name="T19" fmla="*/ 93 h 106"/>
                <a:gd name="T20" fmla="*/ 13 w 100"/>
                <a:gd name="T21" fmla="*/ 93 h 106"/>
                <a:gd name="T22" fmla="*/ 13 w 100"/>
                <a:gd name="T23" fmla="*/ 13 h 106"/>
                <a:gd name="T24" fmla="*/ 86 w 100"/>
                <a:gd name="T25" fmla="*/ 13 h 106"/>
                <a:gd name="T26" fmla="*/ 86 w 100"/>
                <a:gd name="T27" fmla="*/ 93 h 106"/>
                <a:gd name="T28" fmla="*/ 26 w 100"/>
                <a:gd name="T29" fmla="*/ 47 h 106"/>
                <a:gd name="T30" fmla="*/ 73 w 100"/>
                <a:gd name="T31" fmla="*/ 47 h 106"/>
                <a:gd name="T32" fmla="*/ 73 w 100"/>
                <a:gd name="T33" fmla="*/ 53 h 106"/>
                <a:gd name="T34" fmla="*/ 26 w 100"/>
                <a:gd name="T35" fmla="*/ 53 h 106"/>
                <a:gd name="T36" fmla="*/ 26 w 100"/>
                <a:gd name="T37" fmla="*/ 47 h 106"/>
                <a:gd name="T38" fmla="*/ 26 w 100"/>
                <a:gd name="T39" fmla="*/ 60 h 106"/>
                <a:gd name="T40" fmla="*/ 73 w 100"/>
                <a:gd name="T41" fmla="*/ 60 h 106"/>
                <a:gd name="T42" fmla="*/ 73 w 100"/>
                <a:gd name="T43" fmla="*/ 66 h 106"/>
                <a:gd name="T44" fmla="*/ 26 w 100"/>
                <a:gd name="T45" fmla="*/ 66 h 106"/>
                <a:gd name="T46" fmla="*/ 26 w 100"/>
                <a:gd name="T47" fmla="*/ 60 h 106"/>
                <a:gd name="T48" fmla="*/ 26 w 100"/>
                <a:gd name="T49" fmla="*/ 73 h 106"/>
                <a:gd name="T50" fmla="*/ 73 w 100"/>
                <a:gd name="T51" fmla="*/ 73 h 106"/>
                <a:gd name="T52" fmla="*/ 73 w 100"/>
                <a:gd name="T53" fmla="*/ 80 h 106"/>
                <a:gd name="T54" fmla="*/ 26 w 100"/>
                <a:gd name="T55" fmla="*/ 80 h 106"/>
                <a:gd name="T56" fmla="*/ 26 w 100"/>
                <a:gd name="T57" fmla="*/ 73 h 106"/>
                <a:gd name="T58" fmla="*/ 26 w 100"/>
                <a:gd name="T59" fmla="*/ 33 h 106"/>
                <a:gd name="T60" fmla="*/ 73 w 100"/>
                <a:gd name="T61" fmla="*/ 33 h 106"/>
                <a:gd name="T62" fmla="*/ 73 w 100"/>
                <a:gd name="T63" fmla="*/ 40 h 106"/>
                <a:gd name="T64" fmla="*/ 26 w 100"/>
                <a:gd name="T65" fmla="*/ 40 h 106"/>
                <a:gd name="T66" fmla="*/ 26 w 100"/>
                <a:gd name="T67" fmla="*/ 3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106">
                  <a:moveTo>
                    <a:pt x="9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2"/>
                    <a:pt x="4" y="106"/>
                    <a:pt x="10" y="106"/>
                  </a:cubicBezTo>
                  <a:cubicBezTo>
                    <a:pt x="90" y="106"/>
                    <a:pt x="90" y="106"/>
                    <a:pt x="90" y="106"/>
                  </a:cubicBezTo>
                  <a:cubicBezTo>
                    <a:pt x="95" y="106"/>
                    <a:pt x="100" y="102"/>
                    <a:pt x="100" y="96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4"/>
                    <a:pt x="95" y="0"/>
                    <a:pt x="90" y="0"/>
                  </a:cubicBezTo>
                  <a:close/>
                  <a:moveTo>
                    <a:pt x="86" y="93"/>
                  </a:moveTo>
                  <a:cubicBezTo>
                    <a:pt x="13" y="93"/>
                    <a:pt x="13" y="93"/>
                    <a:pt x="13" y="9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86" y="13"/>
                    <a:pt x="86" y="13"/>
                    <a:pt x="86" y="13"/>
                  </a:cubicBezTo>
                  <a:lnTo>
                    <a:pt x="86" y="93"/>
                  </a:lnTo>
                  <a:close/>
                  <a:moveTo>
                    <a:pt x="26" y="47"/>
                  </a:moveTo>
                  <a:cubicBezTo>
                    <a:pt x="73" y="47"/>
                    <a:pt x="73" y="47"/>
                    <a:pt x="73" y="47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26" y="53"/>
                    <a:pt x="26" y="53"/>
                    <a:pt x="26" y="53"/>
                  </a:cubicBezTo>
                  <a:lnTo>
                    <a:pt x="26" y="47"/>
                  </a:lnTo>
                  <a:close/>
                  <a:moveTo>
                    <a:pt x="26" y="60"/>
                  </a:moveTo>
                  <a:cubicBezTo>
                    <a:pt x="73" y="60"/>
                    <a:pt x="73" y="60"/>
                    <a:pt x="73" y="60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26" y="66"/>
                    <a:pt x="26" y="66"/>
                    <a:pt x="26" y="66"/>
                  </a:cubicBezTo>
                  <a:lnTo>
                    <a:pt x="26" y="60"/>
                  </a:lnTo>
                  <a:close/>
                  <a:moveTo>
                    <a:pt x="26" y="73"/>
                  </a:moveTo>
                  <a:cubicBezTo>
                    <a:pt x="73" y="73"/>
                    <a:pt x="73" y="73"/>
                    <a:pt x="73" y="73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26" y="80"/>
                    <a:pt x="26" y="80"/>
                    <a:pt x="26" y="80"/>
                  </a:cubicBezTo>
                  <a:lnTo>
                    <a:pt x="26" y="73"/>
                  </a:lnTo>
                  <a:close/>
                  <a:moveTo>
                    <a:pt x="26" y="33"/>
                  </a:moveTo>
                  <a:cubicBezTo>
                    <a:pt x="73" y="33"/>
                    <a:pt x="73" y="33"/>
                    <a:pt x="73" y="33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26" y="40"/>
                    <a:pt x="26" y="40"/>
                    <a:pt x="26" y="40"/>
                  </a:cubicBezTo>
                  <a:lnTo>
                    <a:pt x="26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19" name="Freeform 161"/>
            <p:cNvSpPr>
              <a:spLocks/>
            </p:cNvSpPr>
            <p:nvPr/>
          </p:nvSpPr>
          <p:spPr bwMode="auto">
            <a:xfrm>
              <a:off x="3827" y="2838"/>
              <a:ext cx="140" cy="140"/>
            </a:xfrm>
            <a:custGeom>
              <a:avLst/>
              <a:gdLst>
                <a:gd name="T0" fmla="*/ 86 w 114"/>
                <a:gd name="T1" fmla="*/ 72 h 114"/>
                <a:gd name="T2" fmla="*/ 66 w 114"/>
                <a:gd name="T3" fmla="*/ 52 h 114"/>
                <a:gd name="T4" fmla="*/ 114 w 114"/>
                <a:gd name="T5" fmla="*/ 16 h 114"/>
                <a:gd name="T6" fmla="*/ 100 w 114"/>
                <a:gd name="T7" fmla="*/ 2 h 114"/>
                <a:gd name="T8" fmla="*/ 40 w 114"/>
                <a:gd name="T9" fmla="*/ 26 h 114"/>
                <a:gd name="T10" fmla="*/ 21 w 114"/>
                <a:gd name="T11" fmla="*/ 7 h 114"/>
                <a:gd name="T12" fmla="*/ 4 w 114"/>
                <a:gd name="T13" fmla="*/ 4 h 114"/>
                <a:gd name="T14" fmla="*/ 7 w 114"/>
                <a:gd name="T15" fmla="*/ 21 h 114"/>
                <a:gd name="T16" fmla="*/ 26 w 114"/>
                <a:gd name="T17" fmla="*/ 40 h 114"/>
                <a:gd name="T18" fmla="*/ 2 w 114"/>
                <a:gd name="T19" fmla="*/ 100 h 114"/>
                <a:gd name="T20" fmla="*/ 16 w 114"/>
                <a:gd name="T21" fmla="*/ 114 h 114"/>
                <a:gd name="T22" fmla="*/ 52 w 114"/>
                <a:gd name="T23" fmla="*/ 66 h 114"/>
                <a:gd name="T24" fmla="*/ 72 w 114"/>
                <a:gd name="T25" fmla="*/ 86 h 114"/>
                <a:gd name="T26" fmla="*/ 72 w 114"/>
                <a:gd name="T27" fmla="*/ 114 h 114"/>
                <a:gd name="T28" fmla="*/ 86 w 114"/>
                <a:gd name="T29" fmla="*/ 114 h 114"/>
                <a:gd name="T30" fmla="*/ 93 w 114"/>
                <a:gd name="T31" fmla="*/ 93 h 114"/>
                <a:gd name="T32" fmla="*/ 114 w 114"/>
                <a:gd name="T33" fmla="*/ 86 h 114"/>
                <a:gd name="T34" fmla="*/ 114 w 114"/>
                <a:gd name="T35" fmla="*/ 72 h 114"/>
                <a:gd name="T36" fmla="*/ 86 w 114"/>
                <a:gd name="T37" fmla="*/ 7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114">
                  <a:moveTo>
                    <a:pt x="86" y="72"/>
                  </a:moveTo>
                  <a:cubicBezTo>
                    <a:pt x="66" y="52"/>
                    <a:pt x="66" y="52"/>
                    <a:pt x="66" y="52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6" y="2"/>
                    <a:pt x="8" y="0"/>
                    <a:pt x="4" y="4"/>
                  </a:cubicBezTo>
                  <a:cubicBezTo>
                    <a:pt x="0" y="8"/>
                    <a:pt x="2" y="16"/>
                    <a:pt x="7" y="2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93" y="93"/>
                    <a:pt x="93" y="93"/>
                    <a:pt x="93" y="93"/>
                  </a:cubicBezTo>
                  <a:cubicBezTo>
                    <a:pt x="114" y="86"/>
                    <a:pt x="114" y="86"/>
                    <a:pt x="114" y="86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86" y="72"/>
                    <a:pt x="86" y="72"/>
                    <a:pt x="8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20" name="Freeform 162"/>
            <p:cNvSpPr>
              <a:spLocks/>
            </p:cNvSpPr>
            <p:nvPr/>
          </p:nvSpPr>
          <p:spPr bwMode="auto">
            <a:xfrm>
              <a:off x="3836" y="3011"/>
              <a:ext cx="132" cy="109"/>
            </a:xfrm>
            <a:custGeom>
              <a:avLst/>
              <a:gdLst>
                <a:gd name="T0" fmla="*/ 108 w 108"/>
                <a:gd name="T1" fmla="*/ 10 h 88"/>
                <a:gd name="T2" fmla="*/ 96 w 108"/>
                <a:gd name="T3" fmla="*/ 14 h 88"/>
                <a:gd name="T4" fmla="*/ 105 w 108"/>
                <a:gd name="T5" fmla="*/ 2 h 88"/>
                <a:gd name="T6" fmla="*/ 91 w 108"/>
                <a:gd name="T7" fmla="*/ 7 h 88"/>
                <a:gd name="T8" fmla="*/ 75 w 108"/>
                <a:gd name="T9" fmla="*/ 0 h 88"/>
                <a:gd name="T10" fmla="*/ 53 w 108"/>
                <a:gd name="T11" fmla="*/ 22 h 88"/>
                <a:gd name="T12" fmla="*/ 54 w 108"/>
                <a:gd name="T13" fmla="*/ 27 h 88"/>
                <a:gd name="T14" fmla="*/ 8 w 108"/>
                <a:gd name="T15" fmla="*/ 4 h 88"/>
                <a:gd name="T16" fmla="*/ 5 w 108"/>
                <a:gd name="T17" fmla="*/ 15 h 88"/>
                <a:gd name="T18" fmla="*/ 15 w 108"/>
                <a:gd name="T19" fmla="*/ 34 h 88"/>
                <a:gd name="T20" fmla="*/ 5 w 108"/>
                <a:gd name="T21" fmla="*/ 31 h 88"/>
                <a:gd name="T22" fmla="*/ 5 w 108"/>
                <a:gd name="T23" fmla="*/ 31 h 88"/>
                <a:gd name="T24" fmla="*/ 23 w 108"/>
                <a:gd name="T25" fmla="*/ 53 h 88"/>
                <a:gd name="T26" fmla="*/ 17 w 108"/>
                <a:gd name="T27" fmla="*/ 54 h 88"/>
                <a:gd name="T28" fmla="*/ 13 w 108"/>
                <a:gd name="T29" fmla="*/ 53 h 88"/>
                <a:gd name="T30" fmla="*/ 33 w 108"/>
                <a:gd name="T31" fmla="*/ 69 h 88"/>
                <a:gd name="T32" fmla="*/ 6 w 108"/>
                <a:gd name="T33" fmla="*/ 78 h 88"/>
                <a:gd name="T34" fmla="*/ 0 w 108"/>
                <a:gd name="T35" fmla="*/ 78 h 88"/>
                <a:gd name="T36" fmla="*/ 34 w 108"/>
                <a:gd name="T37" fmla="*/ 88 h 88"/>
                <a:gd name="T38" fmla="*/ 97 w 108"/>
                <a:gd name="T39" fmla="*/ 25 h 88"/>
                <a:gd name="T40" fmla="*/ 97 w 108"/>
                <a:gd name="T41" fmla="*/ 22 h 88"/>
                <a:gd name="T42" fmla="*/ 108 w 108"/>
                <a:gd name="T43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88">
                  <a:moveTo>
                    <a:pt x="108" y="10"/>
                  </a:moveTo>
                  <a:cubicBezTo>
                    <a:pt x="104" y="12"/>
                    <a:pt x="100" y="13"/>
                    <a:pt x="96" y="14"/>
                  </a:cubicBezTo>
                  <a:cubicBezTo>
                    <a:pt x="100" y="11"/>
                    <a:pt x="104" y="7"/>
                    <a:pt x="105" y="2"/>
                  </a:cubicBezTo>
                  <a:cubicBezTo>
                    <a:pt x="101" y="4"/>
                    <a:pt x="96" y="6"/>
                    <a:pt x="91" y="7"/>
                  </a:cubicBezTo>
                  <a:cubicBezTo>
                    <a:pt x="87" y="3"/>
                    <a:pt x="81" y="0"/>
                    <a:pt x="75" y="0"/>
                  </a:cubicBezTo>
                  <a:cubicBezTo>
                    <a:pt x="63" y="0"/>
                    <a:pt x="53" y="10"/>
                    <a:pt x="53" y="22"/>
                  </a:cubicBezTo>
                  <a:cubicBezTo>
                    <a:pt x="53" y="24"/>
                    <a:pt x="53" y="26"/>
                    <a:pt x="54" y="27"/>
                  </a:cubicBezTo>
                  <a:cubicBezTo>
                    <a:pt x="35" y="26"/>
                    <a:pt x="19" y="17"/>
                    <a:pt x="8" y="4"/>
                  </a:cubicBezTo>
                  <a:cubicBezTo>
                    <a:pt x="6" y="7"/>
                    <a:pt x="5" y="11"/>
                    <a:pt x="5" y="15"/>
                  </a:cubicBezTo>
                  <a:cubicBezTo>
                    <a:pt x="5" y="23"/>
                    <a:pt x="9" y="30"/>
                    <a:pt x="15" y="34"/>
                  </a:cubicBezTo>
                  <a:cubicBezTo>
                    <a:pt x="11" y="33"/>
                    <a:pt x="8" y="33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42"/>
                    <a:pt x="12" y="51"/>
                    <a:pt x="23" y="53"/>
                  </a:cubicBezTo>
                  <a:cubicBezTo>
                    <a:pt x="21" y="53"/>
                    <a:pt x="19" y="54"/>
                    <a:pt x="17" y="54"/>
                  </a:cubicBezTo>
                  <a:cubicBezTo>
                    <a:pt x="15" y="54"/>
                    <a:pt x="14" y="53"/>
                    <a:pt x="13" y="53"/>
                  </a:cubicBezTo>
                  <a:cubicBezTo>
                    <a:pt x="15" y="62"/>
                    <a:pt x="23" y="68"/>
                    <a:pt x="33" y="69"/>
                  </a:cubicBezTo>
                  <a:cubicBezTo>
                    <a:pt x="26" y="74"/>
                    <a:pt x="16" y="78"/>
                    <a:pt x="6" y="78"/>
                  </a:cubicBezTo>
                  <a:cubicBezTo>
                    <a:pt x="4" y="78"/>
                    <a:pt x="2" y="78"/>
                    <a:pt x="0" y="78"/>
                  </a:cubicBezTo>
                  <a:cubicBezTo>
                    <a:pt x="10" y="84"/>
                    <a:pt x="22" y="88"/>
                    <a:pt x="34" y="88"/>
                  </a:cubicBezTo>
                  <a:cubicBezTo>
                    <a:pt x="75" y="88"/>
                    <a:pt x="97" y="54"/>
                    <a:pt x="97" y="25"/>
                  </a:cubicBezTo>
                  <a:cubicBezTo>
                    <a:pt x="97" y="24"/>
                    <a:pt x="97" y="23"/>
                    <a:pt x="97" y="22"/>
                  </a:cubicBezTo>
                  <a:cubicBezTo>
                    <a:pt x="102" y="19"/>
                    <a:pt x="105" y="15"/>
                    <a:pt x="10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21" name="Freeform 163"/>
            <p:cNvSpPr>
              <a:spLocks/>
            </p:cNvSpPr>
            <p:nvPr/>
          </p:nvSpPr>
          <p:spPr bwMode="auto">
            <a:xfrm>
              <a:off x="4032" y="3079"/>
              <a:ext cx="93" cy="97"/>
            </a:xfrm>
            <a:custGeom>
              <a:avLst/>
              <a:gdLst>
                <a:gd name="T0" fmla="*/ 49 w 93"/>
                <a:gd name="T1" fmla="*/ 0 h 97"/>
                <a:gd name="T2" fmla="*/ 49 w 93"/>
                <a:gd name="T3" fmla="*/ 44 h 97"/>
                <a:gd name="T4" fmla="*/ 93 w 93"/>
                <a:gd name="T5" fmla="*/ 0 h 97"/>
                <a:gd name="T6" fmla="*/ 93 w 93"/>
                <a:gd name="T7" fmla="*/ 97 h 97"/>
                <a:gd name="T8" fmla="*/ 49 w 93"/>
                <a:gd name="T9" fmla="*/ 53 h 97"/>
                <a:gd name="T10" fmla="*/ 49 w 93"/>
                <a:gd name="T11" fmla="*/ 97 h 97"/>
                <a:gd name="T12" fmla="*/ 0 w 93"/>
                <a:gd name="T13" fmla="*/ 48 h 97"/>
                <a:gd name="T14" fmla="*/ 49 w 93"/>
                <a:gd name="T1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97">
                  <a:moveTo>
                    <a:pt x="49" y="0"/>
                  </a:moveTo>
                  <a:lnTo>
                    <a:pt x="49" y="44"/>
                  </a:lnTo>
                  <a:lnTo>
                    <a:pt x="93" y="0"/>
                  </a:lnTo>
                  <a:lnTo>
                    <a:pt x="93" y="97"/>
                  </a:lnTo>
                  <a:lnTo>
                    <a:pt x="49" y="53"/>
                  </a:lnTo>
                  <a:lnTo>
                    <a:pt x="49" y="97"/>
                  </a:lnTo>
                  <a:lnTo>
                    <a:pt x="0" y="48"/>
                  </a:ln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22" name="Freeform 164"/>
            <p:cNvSpPr>
              <a:spLocks noEditPoints="1"/>
            </p:cNvSpPr>
            <p:nvPr/>
          </p:nvSpPr>
          <p:spPr bwMode="auto">
            <a:xfrm>
              <a:off x="3864" y="3097"/>
              <a:ext cx="140" cy="142"/>
            </a:xfrm>
            <a:custGeom>
              <a:avLst/>
              <a:gdLst>
                <a:gd name="T0" fmla="*/ 0 w 114"/>
                <a:gd name="T1" fmla="*/ 83 h 115"/>
                <a:gd name="T2" fmla="*/ 10 w 114"/>
                <a:gd name="T3" fmla="*/ 94 h 115"/>
                <a:gd name="T4" fmla="*/ 30 w 114"/>
                <a:gd name="T5" fmla="*/ 74 h 115"/>
                <a:gd name="T6" fmla="*/ 41 w 114"/>
                <a:gd name="T7" fmla="*/ 85 h 115"/>
                <a:gd name="T8" fmla="*/ 21 w 114"/>
                <a:gd name="T9" fmla="*/ 105 h 115"/>
                <a:gd name="T10" fmla="*/ 31 w 114"/>
                <a:gd name="T11" fmla="*/ 115 h 115"/>
                <a:gd name="T12" fmla="*/ 51 w 114"/>
                <a:gd name="T13" fmla="*/ 95 h 115"/>
                <a:gd name="T14" fmla="*/ 64 w 114"/>
                <a:gd name="T15" fmla="*/ 108 h 115"/>
                <a:gd name="T16" fmla="*/ 74 w 114"/>
                <a:gd name="T17" fmla="*/ 98 h 115"/>
                <a:gd name="T18" fmla="*/ 17 w 114"/>
                <a:gd name="T19" fmla="*/ 41 h 115"/>
                <a:gd name="T20" fmla="*/ 7 w 114"/>
                <a:gd name="T21" fmla="*/ 51 h 115"/>
                <a:gd name="T22" fmla="*/ 20 w 114"/>
                <a:gd name="T23" fmla="*/ 63 h 115"/>
                <a:gd name="T24" fmla="*/ 0 w 114"/>
                <a:gd name="T25" fmla="*/ 83 h 115"/>
                <a:gd name="T26" fmla="*/ 84 w 114"/>
                <a:gd name="T27" fmla="*/ 31 h 115"/>
                <a:gd name="T28" fmla="*/ 26 w 114"/>
                <a:gd name="T29" fmla="*/ 40 h 115"/>
                <a:gd name="T30" fmla="*/ 75 w 114"/>
                <a:gd name="T31" fmla="*/ 89 h 115"/>
                <a:gd name="T32" fmla="*/ 84 w 114"/>
                <a:gd name="T33" fmla="*/ 31 h 115"/>
                <a:gd name="T34" fmla="*/ 93 w 114"/>
                <a:gd name="T35" fmla="*/ 36 h 115"/>
                <a:gd name="T36" fmla="*/ 79 w 114"/>
                <a:gd name="T37" fmla="*/ 22 h 115"/>
                <a:gd name="T38" fmla="*/ 100 w 114"/>
                <a:gd name="T39" fmla="*/ 0 h 115"/>
                <a:gd name="T40" fmla="*/ 114 w 114"/>
                <a:gd name="T41" fmla="*/ 15 h 115"/>
                <a:gd name="T42" fmla="*/ 93 w 114"/>
                <a:gd name="T43" fmla="*/ 3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5">
                  <a:moveTo>
                    <a:pt x="0" y="83"/>
                  </a:moveTo>
                  <a:cubicBezTo>
                    <a:pt x="10" y="94"/>
                    <a:pt x="10" y="94"/>
                    <a:pt x="10" y="9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74" y="98"/>
                    <a:pt x="74" y="98"/>
                    <a:pt x="74" y="98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20" y="63"/>
                    <a:pt x="20" y="63"/>
                    <a:pt x="20" y="63"/>
                  </a:cubicBezTo>
                  <a:lnTo>
                    <a:pt x="0" y="83"/>
                  </a:lnTo>
                  <a:close/>
                  <a:moveTo>
                    <a:pt x="84" y="31"/>
                  </a:moveTo>
                  <a:cubicBezTo>
                    <a:pt x="65" y="13"/>
                    <a:pt x="41" y="27"/>
                    <a:pt x="26" y="40"/>
                  </a:cubicBezTo>
                  <a:cubicBezTo>
                    <a:pt x="75" y="89"/>
                    <a:pt x="75" y="89"/>
                    <a:pt x="75" y="89"/>
                  </a:cubicBezTo>
                  <a:cubicBezTo>
                    <a:pt x="88" y="74"/>
                    <a:pt x="102" y="50"/>
                    <a:pt x="84" y="31"/>
                  </a:cubicBezTo>
                  <a:close/>
                  <a:moveTo>
                    <a:pt x="93" y="36"/>
                  </a:moveTo>
                  <a:cubicBezTo>
                    <a:pt x="79" y="22"/>
                    <a:pt x="79" y="22"/>
                    <a:pt x="79" y="22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93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23" name="Freeform 165"/>
            <p:cNvSpPr>
              <a:spLocks noEditPoints="1"/>
            </p:cNvSpPr>
            <p:nvPr/>
          </p:nvSpPr>
          <p:spPr bwMode="auto">
            <a:xfrm>
              <a:off x="3521" y="2982"/>
              <a:ext cx="141" cy="139"/>
            </a:xfrm>
            <a:custGeom>
              <a:avLst/>
              <a:gdLst>
                <a:gd name="T0" fmla="*/ 110 w 115"/>
                <a:gd name="T1" fmla="*/ 37 h 113"/>
                <a:gd name="T2" fmla="*/ 86 w 115"/>
                <a:gd name="T3" fmla="*/ 2 h 113"/>
                <a:gd name="T4" fmla="*/ 86 w 115"/>
                <a:gd name="T5" fmla="*/ 2 h 113"/>
                <a:gd name="T6" fmla="*/ 77 w 115"/>
                <a:gd name="T7" fmla="*/ 5 h 113"/>
                <a:gd name="T8" fmla="*/ 32 w 115"/>
                <a:gd name="T9" fmla="*/ 40 h 113"/>
                <a:gd name="T10" fmla="*/ 36 w 115"/>
                <a:gd name="T11" fmla="*/ 57 h 113"/>
                <a:gd name="T12" fmla="*/ 42 w 115"/>
                <a:gd name="T13" fmla="*/ 74 h 113"/>
                <a:gd name="T14" fmla="*/ 98 w 115"/>
                <a:gd name="T15" fmla="*/ 82 h 113"/>
                <a:gd name="T16" fmla="*/ 106 w 115"/>
                <a:gd name="T17" fmla="*/ 79 h 113"/>
                <a:gd name="T18" fmla="*/ 106 w 115"/>
                <a:gd name="T19" fmla="*/ 79 h 113"/>
                <a:gd name="T20" fmla="*/ 110 w 115"/>
                <a:gd name="T21" fmla="*/ 37 h 113"/>
                <a:gd name="T22" fmla="*/ 102 w 115"/>
                <a:gd name="T23" fmla="*/ 74 h 113"/>
                <a:gd name="T24" fmla="*/ 99 w 115"/>
                <a:gd name="T25" fmla="*/ 73 h 113"/>
                <a:gd name="T26" fmla="*/ 93 w 115"/>
                <a:gd name="T27" fmla="*/ 68 h 113"/>
                <a:gd name="T28" fmla="*/ 83 w 115"/>
                <a:gd name="T29" fmla="*/ 44 h 113"/>
                <a:gd name="T30" fmla="*/ 80 w 115"/>
                <a:gd name="T31" fmla="*/ 19 h 113"/>
                <a:gd name="T32" fmla="*/ 82 w 115"/>
                <a:gd name="T33" fmla="*/ 11 h 113"/>
                <a:gd name="T34" fmla="*/ 84 w 115"/>
                <a:gd name="T35" fmla="*/ 9 h 113"/>
                <a:gd name="T36" fmla="*/ 87 w 115"/>
                <a:gd name="T37" fmla="*/ 10 h 113"/>
                <a:gd name="T38" fmla="*/ 93 w 115"/>
                <a:gd name="T39" fmla="*/ 16 h 113"/>
                <a:gd name="T40" fmla="*/ 103 w 115"/>
                <a:gd name="T41" fmla="*/ 39 h 113"/>
                <a:gd name="T42" fmla="*/ 106 w 115"/>
                <a:gd name="T43" fmla="*/ 64 h 113"/>
                <a:gd name="T44" fmla="*/ 104 w 115"/>
                <a:gd name="T45" fmla="*/ 72 h 113"/>
                <a:gd name="T46" fmla="*/ 102 w 115"/>
                <a:gd name="T47" fmla="*/ 74 h 113"/>
                <a:gd name="T48" fmla="*/ 28 w 115"/>
                <a:gd name="T49" fmla="*/ 59 h 113"/>
                <a:gd name="T50" fmla="*/ 25 w 115"/>
                <a:gd name="T51" fmla="*/ 43 h 113"/>
                <a:gd name="T52" fmla="*/ 11 w 115"/>
                <a:gd name="T53" fmla="*/ 48 h 113"/>
                <a:gd name="T54" fmla="*/ 4 w 115"/>
                <a:gd name="T55" fmla="*/ 50 h 113"/>
                <a:gd name="T56" fmla="*/ 0 w 115"/>
                <a:gd name="T57" fmla="*/ 61 h 113"/>
                <a:gd name="T58" fmla="*/ 3 w 115"/>
                <a:gd name="T59" fmla="*/ 71 h 113"/>
                <a:gd name="T60" fmla="*/ 11 w 115"/>
                <a:gd name="T61" fmla="*/ 79 h 113"/>
                <a:gd name="T62" fmla="*/ 19 w 115"/>
                <a:gd name="T63" fmla="*/ 77 h 113"/>
                <a:gd name="T64" fmla="*/ 34 w 115"/>
                <a:gd name="T65" fmla="*/ 74 h 113"/>
                <a:gd name="T66" fmla="*/ 28 w 115"/>
                <a:gd name="T67" fmla="*/ 59 h 113"/>
                <a:gd name="T68" fmla="*/ 47 w 115"/>
                <a:gd name="T69" fmla="*/ 78 h 113"/>
                <a:gd name="T70" fmla="*/ 32 w 115"/>
                <a:gd name="T71" fmla="*/ 79 h 113"/>
                <a:gd name="T72" fmla="*/ 50 w 115"/>
                <a:gd name="T73" fmla="*/ 111 h 113"/>
                <a:gd name="T74" fmla="*/ 54 w 115"/>
                <a:gd name="T75" fmla="*/ 112 h 113"/>
                <a:gd name="T76" fmla="*/ 66 w 115"/>
                <a:gd name="T77" fmla="*/ 103 h 113"/>
                <a:gd name="T78" fmla="*/ 66 w 115"/>
                <a:gd name="T79" fmla="*/ 99 h 113"/>
                <a:gd name="T80" fmla="*/ 47 w 115"/>
                <a:gd name="T81" fmla="*/ 78 h 113"/>
                <a:gd name="T82" fmla="*/ 96 w 115"/>
                <a:gd name="T83" fmla="*/ 54 h 113"/>
                <a:gd name="T84" fmla="*/ 95 w 115"/>
                <a:gd name="T85" fmla="*/ 54 h 113"/>
                <a:gd name="T86" fmla="*/ 93 w 115"/>
                <a:gd name="T87" fmla="*/ 52 h 113"/>
                <a:gd name="T88" fmla="*/ 89 w 115"/>
                <a:gd name="T89" fmla="*/ 43 h 113"/>
                <a:gd name="T90" fmla="*/ 88 w 115"/>
                <a:gd name="T91" fmla="*/ 33 h 113"/>
                <a:gd name="T92" fmla="*/ 89 w 115"/>
                <a:gd name="T93" fmla="*/ 30 h 113"/>
                <a:gd name="T94" fmla="*/ 90 w 115"/>
                <a:gd name="T95" fmla="*/ 29 h 113"/>
                <a:gd name="T96" fmla="*/ 91 w 115"/>
                <a:gd name="T97" fmla="*/ 29 h 113"/>
                <a:gd name="T98" fmla="*/ 93 w 115"/>
                <a:gd name="T99" fmla="*/ 32 h 113"/>
                <a:gd name="T100" fmla="*/ 97 w 115"/>
                <a:gd name="T101" fmla="*/ 41 h 113"/>
                <a:gd name="T102" fmla="*/ 98 w 115"/>
                <a:gd name="T103" fmla="*/ 50 h 113"/>
                <a:gd name="T104" fmla="*/ 97 w 115"/>
                <a:gd name="T105" fmla="*/ 53 h 113"/>
                <a:gd name="T106" fmla="*/ 96 w 115"/>
                <a:gd name="T107" fmla="*/ 5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13">
                  <a:moveTo>
                    <a:pt x="110" y="37"/>
                  </a:moveTo>
                  <a:cubicBezTo>
                    <a:pt x="104" y="16"/>
                    <a:pt x="93" y="0"/>
                    <a:pt x="86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60" y="26"/>
                    <a:pt x="32" y="40"/>
                  </a:cubicBezTo>
                  <a:cubicBezTo>
                    <a:pt x="33" y="45"/>
                    <a:pt x="34" y="50"/>
                    <a:pt x="36" y="57"/>
                  </a:cubicBezTo>
                  <a:cubicBezTo>
                    <a:pt x="37" y="64"/>
                    <a:pt x="39" y="69"/>
                    <a:pt x="42" y="74"/>
                  </a:cubicBezTo>
                  <a:cubicBezTo>
                    <a:pt x="73" y="72"/>
                    <a:pt x="98" y="82"/>
                    <a:pt x="98" y="82"/>
                  </a:cubicBezTo>
                  <a:cubicBezTo>
                    <a:pt x="106" y="79"/>
                    <a:pt x="106" y="79"/>
                    <a:pt x="106" y="79"/>
                  </a:cubicBezTo>
                  <a:cubicBezTo>
                    <a:pt x="106" y="79"/>
                    <a:pt x="106" y="79"/>
                    <a:pt x="106" y="79"/>
                  </a:cubicBezTo>
                  <a:cubicBezTo>
                    <a:pt x="114" y="77"/>
                    <a:pt x="115" y="58"/>
                    <a:pt x="110" y="37"/>
                  </a:cubicBezTo>
                  <a:close/>
                  <a:moveTo>
                    <a:pt x="102" y="74"/>
                  </a:moveTo>
                  <a:cubicBezTo>
                    <a:pt x="101" y="75"/>
                    <a:pt x="99" y="74"/>
                    <a:pt x="99" y="73"/>
                  </a:cubicBezTo>
                  <a:cubicBezTo>
                    <a:pt x="97" y="72"/>
                    <a:pt x="95" y="70"/>
                    <a:pt x="93" y="68"/>
                  </a:cubicBezTo>
                  <a:cubicBezTo>
                    <a:pt x="89" y="62"/>
                    <a:pt x="85" y="54"/>
                    <a:pt x="83" y="44"/>
                  </a:cubicBezTo>
                  <a:cubicBezTo>
                    <a:pt x="80" y="35"/>
                    <a:pt x="79" y="26"/>
                    <a:pt x="80" y="19"/>
                  </a:cubicBezTo>
                  <a:cubicBezTo>
                    <a:pt x="80" y="16"/>
                    <a:pt x="81" y="13"/>
                    <a:pt x="82" y="11"/>
                  </a:cubicBezTo>
                  <a:cubicBezTo>
                    <a:pt x="82" y="10"/>
                    <a:pt x="83" y="9"/>
                    <a:pt x="84" y="9"/>
                  </a:cubicBezTo>
                  <a:cubicBezTo>
                    <a:pt x="85" y="9"/>
                    <a:pt x="87" y="9"/>
                    <a:pt x="87" y="10"/>
                  </a:cubicBezTo>
                  <a:cubicBezTo>
                    <a:pt x="89" y="11"/>
                    <a:pt x="91" y="13"/>
                    <a:pt x="93" y="16"/>
                  </a:cubicBezTo>
                  <a:cubicBezTo>
                    <a:pt x="97" y="21"/>
                    <a:pt x="101" y="30"/>
                    <a:pt x="103" y="39"/>
                  </a:cubicBezTo>
                  <a:cubicBezTo>
                    <a:pt x="106" y="48"/>
                    <a:pt x="107" y="57"/>
                    <a:pt x="106" y="64"/>
                  </a:cubicBezTo>
                  <a:cubicBezTo>
                    <a:pt x="105" y="67"/>
                    <a:pt x="105" y="70"/>
                    <a:pt x="104" y="72"/>
                  </a:cubicBezTo>
                  <a:cubicBezTo>
                    <a:pt x="103" y="73"/>
                    <a:pt x="103" y="74"/>
                    <a:pt x="102" y="74"/>
                  </a:cubicBezTo>
                  <a:close/>
                  <a:moveTo>
                    <a:pt x="28" y="59"/>
                  </a:moveTo>
                  <a:cubicBezTo>
                    <a:pt x="27" y="53"/>
                    <a:pt x="26" y="48"/>
                    <a:pt x="25" y="43"/>
                  </a:cubicBezTo>
                  <a:cubicBezTo>
                    <a:pt x="20" y="45"/>
                    <a:pt x="16" y="46"/>
                    <a:pt x="11" y="48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1" y="79"/>
                    <a:pt x="11" y="79"/>
                    <a:pt x="19" y="77"/>
                  </a:cubicBezTo>
                  <a:cubicBezTo>
                    <a:pt x="24" y="76"/>
                    <a:pt x="28" y="75"/>
                    <a:pt x="34" y="74"/>
                  </a:cubicBezTo>
                  <a:cubicBezTo>
                    <a:pt x="32" y="70"/>
                    <a:pt x="30" y="64"/>
                    <a:pt x="28" y="59"/>
                  </a:cubicBezTo>
                  <a:close/>
                  <a:moveTo>
                    <a:pt x="47" y="78"/>
                  </a:moveTo>
                  <a:cubicBezTo>
                    <a:pt x="32" y="79"/>
                    <a:pt x="32" y="79"/>
                    <a:pt x="32" y="79"/>
                  </a:cubicBezTo>
                  <a:cubicBezTo>
                    <a:pt x="50" y="111"/>
                    <a:pt x="50" y="111"/>
                    <a:pt x="50" y="111"/>
                  </a:cubicBezTo>
                  <a:cubicBezTo>
                    <a:pt x="51" y="112"/>
                    <a:pt x="53" y="113"/>
                    <a:pt x="54" y="112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2"/>
                    <a:pt x="67" y="100"/>
                    <a:pt x="66" y="99"/>
                  </a:cubicBezTo>
                  <a:lnTo>
                    <a:pt x="47" y="78"/>
                  </a:lnTo>
                  <a:close/>
                  <a:moveTo>
                    <a:pt x="96" y="54"/>
                  </a:moveTo>
                  <a:cubicBezTo>
                    <a:pt x="96" y="54"/>
                    <a:pt x="95" y="54"/>
                    <a:pt x="95" y="54"/>
                  </a:cubicBezTo>
                  <a:cubicBezTo>
                    <a:pt x="94" y="53"/>
                    <a:pt x="94" y="53"/>
                    <a:pt x="93" y="52"/>
                  </a:cubicBezTo>
                  <a:cubicBezTo>
                    <a:pt x="91" y="49"/>
                    <a:pt x="90" y="46"/>
                    <a:pt x="89" y="43"/>
                  </a:cubicBezTo>
                  <a:cubicBezTo>
                    <a:pt x="88" y="39"/>
                    <a:pt x="88" y="36"/>
                    <a:pt x="88" y="33"/>
                  </a:cubicBezTo>
                  <a:cubicBezTo>
                    <a:pt x="88" y="32"/>
                    <a:pt x="88" y="31"/>
                    <a:pt x="89" y="30"/>
                  </a:cubicBezTo>
                  <a:cubicBezTo>
                    <a:pt x="89" y="30"/>
                    <a:pt x="89" y="29"/>
                    <a:pt x="90" y="29"/>
                  </a:cubicBezTo>
                  <a:cubicBezTo>
                    <a:pt x="90" y="29"/>
                    <a:pt x="90" y="29"/>
                    <a:pt x="91" y="29"/>
                  </a:cubicBezTo>
                  <a:cubicBezTo>
                    <a:pt x="91" y="30"/>
                    <a:pt x="92" y="31"/>
                    <a:pt x="93" y="32"/>
                  </a:cubicBezTo>
                  <a:cubicBezTo>
                    <a:pt x="94" y="34"/>
                    <a:pt x="96" y="37"/>
                    <a:pt x="97" y="41"/>
                  </a:cubicBezTo>
                  <a:cubicBezTo>
                    <a:pt x="98" y="44"/>
                    <a:pt x="98" y="48"/>
                    <a:pt x="98" y="50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4"/>
                    <a:pt x="97" y="54"/>
                    <a:pt x="96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24" name="Freeform 166"/>
            <p:cNvSpPr>
              <a:spLocks noEditPoints="1"/>
            </p:cNvSpPr>
            <p:nvPr/>
          </p:nvSpPr>
          <p:spPr bwMode="auto">
            <a:xfrm>
              <a:off x="3688" y="2986"/>
              <a:ext cx="129" cy="130"/>
            </a:xfrm>
            <a:custGeom>
              <a:avLst/>
              <a:gdLst>
                <a:gd name="T0" fmla="*/ 100 w 105"/>
                <a:gd name="T1" fmla="*/ 30 h 106"/>
                <a:gd name="T2" fmla="*/ 71 w 105"/>
                <a:gd name="T3" fmla="*/ 27 h 106"/>
                <a:gd name="T4" fmla="*/ 88 w 105"/>
                <a:gd name="T5" fmla="*/ 10 h 106"/>
                <a:gd name="T6" fmla="*/ 82 w 105"/>
                <a:gd name="T7" fmla="*/ 4 h 106"/>
                <a:gd name="T8" fmla="*/ 59 w 105"/>
                <a:gd name="T9" fmla="*/ 27 h 106"/>
                <a:gd name="T10" fmla="*/ 52 w 105"/>
                <a:gd name="T11" fmla="*/ 27 h 106"/>
                <a:gd name="T12" fmla="*/ 52 w 105"/>
                <a:gd name="T13" fmla="*/ 27 h 106"/>
                <a:gd name="T14" fmla="*/ 26 w 105"/>
                <a:gd name="T15" fmla="*/ 0 h 106"/>
                <a:gd name="T16" fmla="*/ 19 w 105"/>
                <a:gd name="T17" fmla="*/ 7 h 106"/>
                <a:gd name="T18" fmla="*/ 39 w 105"/>
                <a:gd name="T19" fmla="*/ 27 h 106"/>
                <a:gd name="T20" fmla="*/ 4 w 105"/>
                <a:gd name="T21" fmla="*/ 30 h 106"/>
                <a:gd name="T22" fmla="*/ 0 w 105"/>
                <a:gd name="T23" fmla="*/ 66 h 106"/>
                <a:gd name="T24" fmla="*/ 4 w 105"/>
                <a:gd name="T25" fmla="*/ 102 h 106"/>
                <a:gd name="T26" fmla="*/ 52 w 105"/>
                <a:gd name="T27" fmla="*/ 106 h 106"/>
                <a:gd name="T28" fmla="*/ 100 w 105"/>
                <a:gd name="T29" fmla="*/ 102 h 106"/>
                <a:gd name="T30" fmla="*/ 105 w 105"/>
                <a:gd name="T31" fmla="*/ 66 h 106"/>
                <a:gd name="T32" fmla="*/ 100 w 105"/>
                <a:gd name="T33" fmla="*/ 30 h 106"/>
                <a:gd name="T34" fmla="*/ 88 w 105"/>
                <a:gd name="T35" fmla="*/ 90 h 106"/>
                <a:gd name="T36" fmla="*/ 52 w 105"/>
                <a:gd name="T37" fmla="*/ 92 h 106"/>
                <a:gd name="T38" fmla="*/ 16 w 105"/>
                <a:gd name="T39" fmla="*/ 90 h 106"/>
                <a:gd name="T40" fmla="*/ 13 w 105"/>
                <a:gd name="T41" fmla="*/ 66 h 106"/>
                <a:gd name="T42" fmla="*/ 16 w 105"/>
                <a:gd name="T43" fmla="*/ 42 h 106"/>
                <a:gd name="T44" fmla="*/ 52 w 105"/>
                <a:gd name="T45" fmla="*/ 40 h 106"/>
                <a:gd name="T46" fmla="*/ 88 w 105"/>
                <a:gd name="T47" fmla="*/ 42 h 106"/>
                <a:gd name="T48" fmla="*/ 92 w 105"/>
                <a:gd name="T49" fmla="*/ 66 h 106"/>
                <a:gd name="T50" fmla="*/ 88 w 105"/>
                <a:gd name="T51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06">
                  <a:moveTo>
                    <a:pt x="100" y="30"/>
                  </a:moveTo>
                  <a:cubicBezTo>
                    <a:pt x="91" y="29"/>
                    <a:pt x="82" y="28"/>
                    <a:pt x="71" y="27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7" y="27"/>
                    <a:pt x="54" y="27"/>
                    <a:pt x="52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27" y="27"/>
                    <a:pt x="15" y="28"/>
                    <a:pt x="4" y="30"/>
                  </a:cubicBezTo>
                  <a:cubicBezTo>
                    <a:pt x="1" y="41"/>
                    <a:pt x="0" y="53"/>
                    <a:pt x="0" y="66"/>
                  </a:cubicBezTo>
                  <a:cubicBezTo>
                    <a:pt x="0" y="79"/>
                    <a:pt x="1" y="91"/>
                    <a:pt x="4" y="102"/>
                  </a:cubicBezTo>
                  <a:cubicBezTo>
                    <a:pt x="19" y="104"/>
                    <a:pt x="35" y="106"/>
                    <a:pt x="52" y="106"/>
                  </a:cubicBezTo>
                  <a:cubicBezTo>
                    <a:pt x="69" y="106"/>
                    <a:pt x="86" y="104"/>
                    <a:pt x="100" y="102"/>
                  </a:cubicBezTo>
                  <a:cubicBezTo>
                    <a:pt x="103" y="91"/>
                    <a:pt x="105" y="79"/>
                    <a:pt x="105" y="66"/>
                  </a:cubicBezTo>
                  <a:cubicBezTo>
                    <a:pt x="105" y="53"/>
                    <a:pt x="103" y="41"/>
                    <a:pt x="100" y="30"/>
                  </a:cubicBezTo>
                  <a:close/>
                  <a:moveTo>
                    <a:pt x="88" y="90"/>
                  </a:moveTo>
                  <a:cubicBezTo>
                    <a:pt x="77" y="92"/>
                    <a:pt x="65" y="92"/>
                    <a:pt x="52" y="92"/>
                  </a:cubicBezTo>
                  <a:cubicBezTo>
                    <a:pt x="39" y="92"/>
                    <a:pt x="27" y="92"/>
                    <a:pt x="16" y="90"/>
                  </a:cubicBezTo>
                  <a:cubicBezTo>
                    <a:pt x="14" y="83"/>
                    <a:pt x="13" y="75"/>
                    <a:pt x="13" y="66"/>
                  </a:cubicBezTo>
                  <a:cubicBezTo>
                    <a:pt x="13" y="58"/>
                    <a:pt x="14" y="49"/>
                    <a:pt x="16" y="42"/>
                  </a:cubicBezTo>
                  <a:cubicBezTo>
                    <a:pt x="27" y="41"/>
                    <a:pt x="39" y="40"/>
                    <a:pt x="52" y="40"/>
                  </a:cubicBezTo>
                  <a:cubicBezTo>
                    <a:pt x="65" y="40"/>
                    <a:pt x="77" y="41"/>
                    <a:pt x="88" y="42"/>
                  </a:cubicBezTo>
                  <a:cubicBezTo>
                    <a:pt x="90" y="49"/>
                    <a:pt x="92" y="58"/>
                    <a:pt x="92" y="66"/>
                  </a:cubicBezTo>
                  <a:cubicBezTo>
                    <a:pt x="92" y="75"/>
                    <a:pt x="90" y="83"/>
                    <a:pt x="8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25" name="Freeform 167"/>
            <p:cNvSpPr>
              <a:spLocks/>
            </p:cNvSpPr>
            <p:nvPr/>
          </p:nvSpPr>
          <p:spPr bwMode="auto">
            <a:xfrm>
              <a:off x="3670" y="3140"/>
              <a:ext cx="157" cy="89"/>
            </a:xfrm>
            <a:custGeom>
              <a:avLst/>
              <a:gdLst>
                <a:gd name="T0" fmla="*/ 128 w 128"/>
                <a:gd name="T1" fmla="*/ 51 h 72"/>
                <a:gd name="T2" fmla="*/ 112 w 128"/>
                <a:gd name="T3" fmla="*/ 29 h 72"/>
                <a:gd name="T4" fmla="*/ 82 w 128"/>
                <a:gd name="T5" fmla="*/ 0 h 72"/>
                <a:gd name="T6" fmla="*/ 58 w 128"/>
                <a:gd name="T7" fmla="*/ 12 h 72"/>
                <a:gd name="T8" fmla="*/ 45 w 128"/>
                <a:gd name="T9" fmla="*/ 5 h 72"/>
                <a:gd name="T10" fmla="*/ 29 w 128"/>
                <a:gd name="T11" fmla="*/ 22 h 72"/>
                <a:gd name="T12" fmla="*/ 29 w 128"/>
                <a:gd name="T13" fmla="*/ 24 h 72"/>
                <a:gd name="T14" fmla="*/ 24 w 128"/>
                <a:gd name="T15" fmla="*/ 24 h 72"/>
                <a:gd name="T16" fmla="*/ 0 w 128"/>
                <a:gd name="T17" fmla="*/ 48 h 72"/>
                <a:gd name="T18" fmla="*/ 24 w 128"/>
                <a:gd name="T19" fmla="*/ 72 h 72"/>
                <a:gd name="T20" fmla="*/ 106 w 128"/>
                <a:gd name="T21" fmla="*/ 72 h 72"/>
                <a:gd name="T22" fmla="*/ 106 w 128"/>
                <a:gd name="T23" fmla="*/ 72 h 72"/>
                <a:gd name="T24" fmla="*/ 128 w 128"/>
                <a:gd name="T25" fmla="*/ 5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72">
                  <a:moveTo>
                    <a:pt x="128" y="51"/>
                  </a:moveTo>
                  <a:cubicBezTo>
                    <a:pt x="128" y="40"/>
                    <a:pt x="121" y="32"/>
                    <a:pt x="112" y="29"/>
                  </a:cubicBezTo>
                  <a:cubicBezTo>
                    <a:pt x="111" y="13"/>
                    <a:pt x="98" y="0"/>
                    <a:pt x="82" y="0"/>
                  </a:cubicBezTo>
                  <a:cubicBezTo>
                    <a:pt x="72" y="0"/>
                    <a:pt x="64" y="5"/>
                    <a:pt x="58" y="12"/>
                  </a:cubicBezTo>
                  <a:cubicBezTo>
                    <a:pt x="55" y="8"/>
                    <a:pt x="51" y="5"/>
                    <a:pt x="45" y="5"/>
                  </a:cubicBezTo>
                  <a:cubicBezTo>
                    <a:pt x="36" y="5"/>
                    <a:pt x="29" y="13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7" y="24"/>
                    <a:pt x="26" y="24"/>
                    <a:pt x="24" y="24"/>
                  </a:cubicBezTo>
                  <a:cubicBezTo>
                    <a:pt x="11" y="24"/>
                    <a:pt x="0" y="35"/>
                    <a:pt x="0" y="48"/>
                  </a:cubicBezTo>
                  <a:cubicBezTo>
                    <a:pt x="0" y="62"/>
                    <a:pt x="11" y="72"/>
                    <a:pt x="24" y="72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18" y="72"/>
                    <a:pt x="128" y="63"/>
                    <a:pt x="12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26" name="Freeform 168"/>
            <p:cNvSpPr>
              <a:spLocks noEditPoints="1"/>
            </p:cNvSpPr>
            <p:nvPr/>
          </p:nvSpPr>
          <p:spPr bwMode="auto">
            <a:xfrm>
              <a:off x="3524" y="3140"/>
              <a:ext cx="108" cy="89"/>
            </a:xfrm>
            <a:custGeom>
              <a:avLst/>
              <a:gdLst>
                <a:gd name="T0" fmla="*/ 0 w 88"/>
                <a:gd name="T1" fmla="*/ 0 h 72"/>
                <a:gd name="T2" fmla="*/ 0 w 88"/>
                <a:gd name="T3" fmla="*/ 72 h 72"/>
                <a:gd name="T4" fmla="*/ 88 w 88"/>
                <a:gd name="T5" fmla="*/ 72 h 72"/>
                <a:gd name="T6" fmla="*/ 88 w 88"/>
                <a:gd name="T7" fmla="*/ 0 h 72"/>
                <a:gd name="T8" fmla="*/ 0 w 88"/>
                <a:gd name="T9" fmla="*/ 0 h 72"/>
                <a:gd name="T10" fmla="*/ 83 w 88"/>
                <a:gd name="T11" fmla="*/ 67 h 72"/>
                <a:gd name="T12" fmla="*/ 5 w 88"/>
                <a:gd name="T13" fmla="*/ 67 h 72"/>
                <a:gd name="T14" fmla="*/ 5 w 88"/>
                <a:gd name="T15" fmla="*/ 6 h 72"/>
                <a:gd name="T16" fmla="*/ 83 w 88"/>
                <a:gd name="T17" fmla="*/ 6 h 72"/>
                <a:gd name="T18" fmla="*/ 83 w 88"/>
                <a:gd name="T19" fmla="*/ 67 h 72"/>
                <a:gd name="T20" fmla="*/ 61 w 88"/>
                <a:gd name="T21" fmla="*/ 20 h 72"/>
                <a:gd name="T22" fmla="*/ 69 w 88"/>
                <a:gd name="T23" fmla="*/ 28 h 72"/>
                <a:gd name="T24" fmla="*/ 77 w 88"/>
                <a:gd name="T25" fmla="*/ 20 h 72"/>
                <a:gd name="T26" fmla="*/ 69 w 88"/>
                <a:gd name="T27" fmla="*/ 11 h 72"/>
                <a:gd name="T28" fmla="*/ 61 w 88"/>
                <a:gd name="T29" fmla="*/ 20 h 72"/>
                <a:gd name="T30" fmla="*/ 77 w 88"/>
                <a:gd name="T31" fmla="*/ 61 h 72"/>
                <a:gd name="T32" fmla="*/ 11 w 88"/>
                <a:gd name="T33" fmla="*/ 61 h 72"/>
                <a:gd name="T34" fmla="*/ 27 w 88"/>
                <a:gd name="T35" fmla="*/ 17 h 72"/>
                <a:gd name="T36" fmla="*/ 50 w 88"/>
                <a:gd name="T37" fmla="*/ 45 h 72"/>
                <a:gd name="T38" fmla="*/ 61 w 88"/>
                <a:gd name="T39" fmla="*/ 36 h 72"/>
                <a:gd name="T40" fmla="*/ 77 w 88"/>
                <a:gd name="T41" fmla="*/ 6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8" h="72">
                  <a:moveTo>
                    <a:pt x="0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0" y="0"/>
                  </a:lnTo>
                  <a:close/>
                  <a:moveTo>
                    <a:pt x="83" y="67"/>
                  </a:moveTo>
                  <a:cubicBezTo>
                    <a:pt x="5" y="67"/>
                    <a:pt x="5" y="67"/>
                    <a:pt x="5" y="6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83" y="6"/>
                    <a:pt x="83" y="6"/>
                    <a:pt x="83" y="6"/>
                  </a:cubicBezTo>
                  <a:lnTo>
                    <a:pt x="83" y="67"/>
                  </a:lnTo>
                  <a:close/>
                  <a:moveTo>
                    <a:pt x="61" y="20"/>
                  </a:moveTo>
                  <a:cubicBezTo>
                    <a:pt x="61" y="24"/>
                    <a:pt x="64" y="28"/>
                    <a:pt x="69" y="28"/>
                  </a:cubicBezTo>
                  <a:cubicBezTo>
                    <a:pt x="74" y="28"/>
                    <a:pt x="77" y="24"/>
                    <a:pt x="77" y="20"/>
                  </a:cubicBezTo>
                  <a:cubicBezTo>
                    <a:pt x="77" y="15"/>
                    <a:pt x="74" y="11"/>
                    <a:pt x="69" y="11"/>
                  </a:cubicBezTo>
                  <a:cubicBezTo>
                    <a:pt x="64" y="11"/>
                    <a:pt x="61" y="15"/>
                    <a:pt x="61" y="20"/>
                  </a:cubicBezTo>
                  <a:close/>
                  <a:moveTo>
                    <a:pt x="77" y="61"/>
                  </a:moveTo>
                  <a:cubicBezTo>
                    <a:pt x="11" y="61"/>
                    <a:pt x="11" y="61"/>
                    <a:pt x="11" y="6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61" y="36"/>
                    <a:pt x="61" y="36"/>
                    <a:pt x="61" y="36"/>
                  </a:cubicBezTo>
                  <a:lnTo>
                    <a:pt x="77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27" name="Freeform 169"/>
            <p:cNvSpPr>
              <a:spLocks noEditPoints="1"/>
            </p:cNvSpPr>
            <p:nvPr/>
          </p:nvSpPr>
          <p:spPr bwMode="auto">
            <a:xfrm>
              <a:off x="3366" y="3121"/>
              <a:ext cx="105" cy="105"/>
            </a:xfrm>
            <a:custGeom>
              <a:avLst/>
              <a:gdLst>
                <a:gd name="T0" fmla="*/ 57 w 85"/>
                <a:gd name="T1" fmla="*/ 58 h 86"/>
                <a:gd name="T2" fmla="*/ 82 w 85"/>
                <a:gd name="T3" fmla="*/ 47 h 86"/>
                <a:gd name="T4" fmla="*/ 82 w 85"/>
                <a:gd name="T5" fmla="*/ 59 h 86"/>
                <a:gd name="T6" fmla="*/ 66 w 85"/>
                <a:gd name="T7" fmla="*/ 67 h 86"/>
                <a:gd name="T8" fmla="*/ 59 w 85"/>
                <a:gd name="T9" fmla="*/ 84 h 86"/>
                <a:gd name="T10" fmla="*/ 47 w 85"/>
                <a:gd name="T11" fmla="*/ 84 h 86"/>
                <a:gd name="T12" fmla="*/ 57 w 85"/>
                <a:gd name="T13" fmla="*/ 58 h 86"/>
                <a:gd name="T14" fmla="*/ 24 w 85"/>
                <a:gd name="T15" fmla="*/ 85 h 86"/>
                <a:gd name="T16" fmla="*/ 39 w 85"/>
                <a:gd name="T17" fmla="*/ 42 h 86"/>
                <a:gd name="T18" fmla="*/ 81 w 85"/>
                <a:gd name="T19" fmla="*/ 23 h 86"/>
                <a:gd name="T20" fmla="*/ 81 w 85"/>
                <a:gd name="T21" fmla="*/ 35 h 86"/>
                <a:gd name="T22" fmla="*/ 81 w 85"/>
                <a:gd name="T23" fmla="*/ 35 h 86"/>
                <a:gd name="T24" fmla="*/ 48 w 85"/>
                <a:gd name="T25" fmla="*/ 50 h 86"/>
                <a:gd name="T26" fmla="*/ 36 w 85"/>
                <a:gd name="T27" fmla="*/ 85 h 86"/>
                <a:gd name="T28" fmla="*/ 24 w 85"/>
                <a:gd name="T29" fmla="*/ 85 h 86"/>
                <a:gd name="T30" fmla="*/ 49 w 85"/>
                <a:gd name="T31" fmla="*/ 7 h 86"/>
                <a:gd name="T32" fmla="*/ 80 w 85"/>
                <a:gd name="T33" fmla="*/ 0 h 86"/>
                <a:gd name="T34" fmla="*/ 80 w 85"/>
                <a:gd name="T35" fmla="*/ 0 h 86"/>
                <a:gd name="T36" fmla="*/ 80 w 85"/>
                <a:gd name="T37" fmla="*/ 11 h 86"/>
                <a:gd name="T38" fmla="*/ 31 w 85"/>
                <a:gd name="T39" fmla="*/ 34 h 86"/>
                <a:gd name="T40" fmla="*/ 12 w 85"/>
                <a:gd name="T41" fmla="*/ 85 h 86"/>
                <a:gd name="T42" fmla="*/ 0 w 85"/>
                <a:gd name="T43" fmla="*/ 86 h 86"/>
                <a:gd name="T44" fmla="*/ 5 w 85"/>
                <a:gd name="T45" fmla="*/ 54 h 86"/>
                <a:gd name="T46" fmla="*/ 22 w 85"/>
                <a:gd name="T47" fmla="*/ 26 h 86"/>
                <a:gd name="T48" fmla="*/ 49 w 85"/>
                <a:gd name="T49" fmla="*/ 7 h 86"/>
                <a:gd name="T50" fmla="*/ 75 w 85"/>
                <a:gd name="T51" fmla="*/ 83 h 86"/>
                <a:gd name="T52" fmla="*/ 83 w 85"/>
                <a:gd name="T53" fmla="*/ 83 h 86"/>
                <a:gd name="T54" fmla="*/ 83 w 85"/>
                <a:gd name="T55" fmla="*/ 74 h 86"/>
                <a:gd name="T56" fmla="*/ 74 w 85"/>
                <a:gd name="T57" fmla="*/ 75 h 86"/>
                <a:gd name="T58" fmla="*/ 75 w 85"/>
                <a:gd name="T59" fmla="*/ 8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5" h="86">
                  <a:moveTo>
                    <a:pt x="57" y="58"/>
                  </a:moveTo>
                  <a:cubicBezTo>
                    <a:pt x="64" y="51"/>
                    <a:pt x="73" y="47"/>
                    <a:pt x="82" y="47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76" y="59"/>
                    <a:pt x="70" y="62"/>
                    <a:pt x="66" y="67"/>
                  </a:cubicBezTo>
                  <a:cubicBezTo>
                    <a:pt x="61" y="71"/>
                    <a:pt x="59" y="78"/>
                    <a:pt x="59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75"/>
                    <a:pt x="50" y="66"/>
                    <a:pt x="57" y="58"/>
                  </a:cubicBezTo>
                  <a:close/>
                  <a:moveTo>
                    <a:pt x="24" y="85"/>
                  </a:moveTo>
                  <a:cubicBezTo>
                    <a:pt x="23" y="69"/>
                    <a:pt x="29" y="54"/>
                    <a:pt x="39" y="42"/>
                  </a:cubicBezTo>
                  <a:cubicBezTo>
                    <a:pt x="50" y="31"/>
                    <a:pt x="65" y="24"/>
                    <a:pt x="81" y="23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69" y="36"/>
                    <a:pt x="57" y="41"/>
                    <a:pt x="48" y="50"/>
                  </a:cubicBezTo>
                  <a:cubicBezTo>
                    <a:pt x="40" y="60"/>
                    <a:pt x="35" y="72"/>
                    <a:pt x="36" y="85"/>
                  </a:cubicBezTo>
                  <a:lnTo>
                    <a:pt x="24" y="85"/>
                  </a:lnTo>
                  <a:close/>
                  <a:moveTo>
                    <a:pt x="49" y="7"/>
                  </a:moveTo>
                  <a:cubicBezTo>
                    <a:pt x="59" y="2"/>
                    <a:pt x="69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61" y="12"/>
                    <a:pt x="44" y="20"/>
                    <a:pt x="31" y="34"/>
                  </a:cubicBezTo>
                  <a:cubicBezTo>
                    <a:pt x="18" y="48"/>
                    <a:pt x="11" y="66"/>
                    <a:pt x="12" y="85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75"/>
                    <a:pt x="1" y="65"/>
                    <a:pt x="5" y="54"/>
                  </a:cubicBezTo>
                  <a:cubicBezTo>
                    <a:pt x="9" y="44"/>
                    <a:pt x="14" y="34"/>
                    <a:pt x="22" y="26"/>
                  </a:cubicBezTo>
                  <a:cubicBezTo>
                    <a:pt x="30" y="18"/>
                    <a:pt x="39" y="11"/>
                    <a:pt x="49" y="7"/>
                  </a:cubicBezTo>
                  <a:close/>
                  <a:moveTo>
                    <a:pt x="75" y="83"/>
                  </a:moveTo>
                  <a:cubicBezTo>
                    <a:pt x="77" y="85"/>
                    <a:pt x="81" y="85"/>
                    <a:pt x="83" y="83"/>
                  </a:cubicBezTo>
                  <a:cubicBezTo>
                    <a:pt x="85" y="80"/>
                    <a:pt x="85" y="76"/>
                    <a:pt x="83" y="74"/>
                  </a:cubicBezTo>
                  <a:cubicBezTo>
                    <a:pt x="80" y="72"/>
                    <a:pt x="77" y="72"/>
                    <a:pt x="74" y="75"/>
                  </a:cubicBezTo>
                  <a:cubicBezTo>
                    <a:pt x="72" y="77"/>
                    <a:pt x="72" y="81"/>
                    <a:pt x="7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28" name="Freeform 170"/>
            <p:cNvSpPr>
              <a:spLocks noEditPoints="1"/>
            </p:cNvSpPr>
            <p:nvPr/>
          </p:nvSpPr>
          <p:spPr bwMode="auto">
            <a:xfrm>
              <a:off x="1907" y="1484"/>
              <a:ext cx="59" cy="80"/>
            </a:xfrm>
            <a:custGeom>
              <a:avLst/>
              <a:gdLst>
                <a:gd name="T0" fmla="*/ 46 w 48"/>
                <a:gd name="T1" fmla="*/ 8 h 65"/>
                <a:gd name="T2" fmla="*/ 42 w 48"/>
                <a:gd name="T3" fmla="*/ 8 h 65"/>
                <a:gd name="T4" fmla="*/ 42 w 48"/>
                <a:gd name="T5" fmla="*/ 12 h 65"/>
                <a:gd name="T6" fmla="*/ 44 w 48"/>
                <a:gd name="T7" fmla="*/ 12 h 65"/>
                <a:gd name="T8" fmla="*/ 44 w 48"/>
                <a:gd name="T9" fmla="*/ 44 h 65"/>
                <a:gd name="T10" fmla="*/ 28 w 48"/>
                <a:gd name="T11" fmla="*/ 44 h 65"/>
                <a:gd name="T12" fmla="*/ 28 w 48"/>
                <a:gd name="T13" fmla="*/ 61 h 65"/>
                <a:gd name="T14" fmla="*/ 4 w 48"/>
                <a:gd name="T15" fmla="*/ 61 h 65"/>
                <a:gd name="T16" fmla="*/ 4 w 48"/>
                <a:gd name="T17" fmla="*/ 12 h 65"/>
                <a:gd name="T18" fmla="*/ 6 w 48"/>
                <a:gd name="T19" fmla="*/ 12 h 65"/>
                <a:gd name="T20" fmla="*/ 6 w 48"/>
                <a:gd name="T21" fmla="*/ 8 h 65"/>
                <a:gd name="T22" fmla="*/ 2 w 48"/>
                <a:gd name="T23" fmla="*/ 8 h 65"/>
                <a:gd name="T24" fmla="*/ 0 w 48"/>
                <a:gd name="T25" fmla="*/ 10 h 65"/>
                <a:gd name="T26" fmla="*/ 0 w 48"/>
                <a:gd name="T27" fmla="*/ 63 h 65"/>
                <a:gd name="T28" fmla="*/ 2 w 48"/>
                <a:gd name="T29" fmla="*/ 65 h 65"/>
                <a:gd name="T30" fmla="*/ 34 w 48"/>
                <a:gd name="T31" fmla="*/ 65 h 65"/>
                <a:gd name="T32" fmla="*/ 48 w 48"/>
                <a:gd name="T33" fmla="*/ 50 h 65"/>
                <a:gd name="T34" fmla="*/ 48 w 48"/>
                <a:gd name="T35" fmla="*/ 10 h 65"/>
                <a:gd name="T36" fmla="*/ 46 w 48"/>
                <a:gd name="T37" fmla="*/ 8 h 65"/>
                <a:gd name="T38" fmla="*/ 32 w 48"/>
                <a:gd name="T39" fmla="*/ 61 h 65"/>
                <a:gd name="T40" fmla="*/ 32 w 48"/>
                <a:gd name="T41" fmla="*/ 49 h 65"/>
                <a:gd name="T42" fmla="*/ 44 w 48"/>
                <a:gd name="T43" fmla="*/ 49 h 65"/>
                <a:gd name="T44" fmla="*/ 32 w 48"/>
                <a:gd name="T45" fmla="*/ 61 h 65"/>
                <a:gd name="T46" fmla="*/ 40 w 48"/>
                <a:gd name="T47" fmla="*/ 8 h 65"/>
                <a:gd name="T48" fmla="*/ 32 w 48"/>
                <a:gd name="T49" fmla="*/ 8 h 65"/>
                <a:gd name="T50" fmla="*/ 32 w 48"/>
                <a:gd name="T51" fmla="*/ 4 h 65"/>
                <a:gd name="T52" fmla="*/ 28 w 48"/>
                <a:gd name="T53" fmla="*/ 0 h 65"/>
                <a:gd name="T54" fmla="*/ 20 w 48"/>
                <a:gd name="T55" fmla="*/ 0 h 65"/>
                <a:gd name="T56" fmla="*/ 16 w 48"/>
                <a:gd name="T57" fmla="*/ 4 h 65"/>
                <a:gd name="T58" fmla="*/ 16 w 48"/>
                <a:gd name="T59" fmla="*/ 8 h 65"/>
                <a:gd name="T60" fmla="*/ 8 w 48"/>
                <a:gd name="T61" fmla="*/ 8 h 65"/>
                <a:gd name="T62" fmla="*/ 8 w 48"/>
                <a:gd name="T63" fmla="*/ 16 h 65"/>
                <a:gd name="T64" fmla="*/ 40 w 48"/>
                <a:gd name="T65" fmla="*/ 16 h 65"/>
                <a:gd name="T66" fmla="*/ 40 w 48"/>
                <a:gd name="T67" fmla="*/ 8 h 65"/>
                <a:gd name="T68" fmla="*/ 28 w 48"/>
                <a:gd name="T69" fmla="*/ 8 h 65"/>
                <a:gd name="T70" fmla="*/ 20 w 48"/>
                <a:gd name="T71" fmla="*/ 8 h 65"/>
                <a:gd name="T72" fmla="*/ 20 w 48"/>
                <a:gd name="T73" fmla="*/ 4 h 65"/>
                <a:gd name="T74" fmla="*/ 20 w 48"/>
                <a:gd name="T75" fmla="*/ 4 h 65"/>
                <a:gd name="T76" fmla="*/ 28 w 48"/>
                <a:gd name="T77" fmla="*/ 4 h 65"/>
                <a:gd name="T78" fmla="*/ 28 w 48"/>
                <a:gd name="T79" fmla="*/ 4 h 65"/>
                <a:gd name="T80" fmla="*/ 28 w 48"/>
                <a:gd name="T81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8" h="65">
                  <a:moveTo>
                    <a:pt x="46" y="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1" y="65"/>
                    <a:pt x="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8"/>
                    <a:pt x="46" y="8"/>
                  </a:cubicBezTo>
                  <a:close/>
                  <a:moveTo>
                    <a:pt x="32" y="61"/>
                  </a:moveTo>
                  <a:cubicBezTo>
                    <a:pt x="32" y="49"/>
                    <a:pt x="32" y="49"/>
                    <a:pt x="32" y="49"/>
                  </a:cubicBezTo>
                  <a:cubicBezTo>
                    <a:pt x="44" y="49"/>
                    <a:pt x="44" y="49"/>
                    <a:pt x="44" y="49"/>
                  </a:cubicBezTo>
                  <a:lnTo>
                    <a:pt x="32" y="61"/>
                  </a:lnTo>
                  <a:close/>
                  <a:moveTo>
                    <a:pt x="40" y="8"/>
                  </a:move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0" y="0"/>
                    <a:pt x="2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8" y="0"/>
                    <a:pt x="16" y="2"/>
                    <a:pt x="16" y="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0" y="16"/>
                    <a:pt x="40" y="16"/>
                    <a:pt x="40" y="16"/>
                  </a:cubicBezTo>
                  <a:lnTo>
                    <a:pt x="40" y="8"/>
                  </a:lnTo>
                  <a:close/>
                  <a:moveTo>
                    <a:pt x="28" y="8"/>
                  </a:moveTo>
                  <a:cubicBezTo>
                    <a:pt x="20" y="8"/>
                    <a:pt x="20" y="8"/>
                    <a:pt x="20" y="8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lnTo>
                    <a:pt x="2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29" name="Freeform 171"/>
            <p:cNvSpPr>
              <a:spLocks noEditPoints="1"/>
            </p:cNvSpPr>
            <p:nvPr/>
          </p:nvSpPr>
          <p:spPr bwMode="auto">
            <a:xfrm>
              <a:off x="1423" y="1972"/>
              <a:ext cx="81" cy="81"/>
            </a:xfrm>
            <a:custGeom>
              <a:avLst/>
              <a:gdLst>
                <a:gd name="T0" fmla="*/ 55 w 66"/>
                <a:gd name="T1" fmla="*/ 0 h 66"/>
                <a:gd name="T2" fmla="*/ 11 w 66"/>
                <a:gd name="T3" fmla="*/ 0 h 66"/>
                <a:gd name="T4" fmla="*/ 0 w 66"/>
                <a:gd name="T5" fmla="*/ 11 h 66"/>
                <a:gd name="T6" fmla="*/ 1 w 66"/>
                <a:gd name="T7" fmla="*/ 55 h 66"/>
                <a:gd name="T8" fmla="*/ 12 w 66"/>
                <a:gd name="T9" fmla="*/ 66 h 66"/>
                <a:gd name="T10" fmla="*/ 55 w 66"/>
                <a:gd name="T11" fmla="*/ 66 h 66"/>
                <a:gd name="T12" fmla="*/ 66 w 66"/>
                <a:gd name="T13" fmla="*/ 55 h 66"/>
                <a:gd name="T14" fmla="*/ 66 w 66"/>
                <a:gd name="T15" fmla="*/ 11 h 66"/>
                <a:gd name="T16" fmla="*/ 55 w 66"/>
                <a:gd name="T17" fmla="*/ 0 h 66"/>
                <a:gd name="T18" fmla="*/ 22 w 66"/>
                <a:gd name="T19" fmla="*/ 29 h 66"/>
                <a:gd name="T20" fmla="*/ 45 w 66"/>
                <a:gd name="T21" fmla="*/ 29 h 66"/>
                <a:gd name="T22" fmla="*/ 46 w 66"/>
                <a:gd name="T23" fmla="*/ 33 h 66"/>
                <a:gd name="T24" fmla="*/ 33 w 66"/>
                <a:gd name="T25" fmla="*/ 46 h 66"/>
                <a:gd name="T26" fmla="*/ 21 w 66"/>
                <a:gd name="T27" fmla="*/ 33 h 66"/>
                <a:gd name="T28" fmla="*/ 22 w 66"/>
                <a:gd name="T29" fmla="*/ 29 h 66"/>
                <a:gd name="T30" fmla="*/ 58 w 66"/>
                <a:gd name="T31" fmla="*/ 29 h 66"/>
                <a:gd name="T32" fmla="*/ 58 w 66"/>
                <a:gd name="T33" fmla="*/ 45 h 66"/>
                <a:gd name="T34" fmla="*/ 58 w 66"/>
                <a:gd name="T35" fmla="*/ 53 h 66"/>
                <a:gd name="T36" fmla="*/ 54 w 66"/>
                <a:gd name="T37" fmla="*/ 58 h 66"/>
                <a:gd name="T38" fmla="*/ 13 w 66"/>
                <a:gd name="T39" fmla="*/ 58 h 66"/>
                <a:gd name="T40" fmla="*/ 9 w 66"/>
                <a:gd name="T41" fmla="*/ 54 h 66"/>
                <a:gd name="T42" fmla="*/ 9 w 66"/>
                <a:gd name="T43" fmla="*/ 46 h 66"/>
                <a:gd name="T44" fmla="*/ 9 w 66"/>
                <a:gd name="T45" fmla="*/ 29 h 66"/>
                <a:gd name="T46" fmla="*/ 9 w 66"/>
                <a:gd name="T47" fmla="*/ 29 h 66"/>
                <a:gd name="T48" fmla="*/ 15 w 66"/>
                <a:gd name="T49" fmla="*/ 29 h 66"/>
                <a:gd name="T50" fmla="*/ 15 w 66"/>
                <a:gd name="T51" fmla="*/ 33 h 66"/>
                <a:gd name="T52" fmla="*/ 33 w 66"/>
                <a:gd name="T53" fmla="*/ 52 h 66"/>
                <a:gd name="T54" fmla="*/ 52 w 66"/>
                <a:gd name="T55" fmla="*/ 33 h 66"/>
                <a:gd name="T56" fmla="*/ 51 w 66"/>
                <a:gd name="T57" fmla="*/ 29 h 66"/>
                <a:gd name="T58" fmla="*/ 58 w 66"/>
                <a:gd name="T59" fmla="*/ 29 h 66"/>
                <a:gd name="T60" fmla="*/ 58 w 66"/>
                <a:gd name="T61" fmla="*/ 15 h 66"/>
                <a:gd name="T62" fmla="*/ 56 w 66"/>
                <a:gd name="T63" fmla="*/ 17 h 66"/>
                <a:gd name="T64" fmla="*/ 52 w 66"/>
                <a:gd name="T65" fmla="*/ 17 h 66"/>
                <a:gd name="T66" fmla="*/ 50 w 66"/>
                <a:gd name="T67" fmla="*/ 15 h 66"/>
                <a:gd name="T68" fmla="*/ 50 w 66"/>
                <a:gd name="T69" fmla="*/ 10 h 66"/>
                <a:gd name="T70" fmla="*/ 52 w 66"/>
                <a:gd name="T71" fmla="*/ 8 h 66"/>
                <a:gd name="T72" fmla="*/ 56 w 66"/>
                <a:gd name="T73" fmla="*/ 8 h 66"/>
                <a:gd name="T74" fmla="*/ 58 w 66"/>
                <a:gd name="T75" fmla="*/ 10 h 66"/>
                <a:gd name="T76" fmla="*/ 58 w 66"/>
                <a:gd name="T77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" h="66">
                  <a:moveTo>
                    <a:pt x="5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1"/>
                    <a:pt x="0" y="5"/>
                    <a:pt x="0" y="11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61"/>
                    <a:pt x="6" y="66"/>
                    <a:pt x="12" y="6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1" y="66"/>
                    <a:pt x="66" y="61"/>
                    <a:pt x="66" y="55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5"/>
                    <a:pt x="61" y="0"/>
                    <a:pt x="55" y="0"/>
                  </a:cubicBezTo>
                  <a:close/>
                  <a:moveTo>
                    <a:pt x="22" y="29"/>
                  </a:moveTo>
                  <a:cubicBezTo>
                    <a:pt x="45" y="29"/>
                    <a:pt x="45" y="29"/>
                    <a:pt x="45" y="29"/>
                  </a:cubicBezTo>
                  <a:cubicBezTo>
                    <a:pt x="46" y="30"/>
                    <a:pt x="46" y="32"/>
                    <a:pt x="46" y="33"/>
                  </a:cubicBezTo>
                  <a:cubicBezTo>
                    <a:pt x="46" y="40"/>
                    <a:pt x="40" y="46"/>
                    <a:pt x="33" y="46"/>
                  </a:cubicBezTo>
                  <a:cubicBezTo>
                    <a:pt x="27" y="46"/>
                    <a:pt x="21" y="40"/>
                    <a:pt x="21" y="33"/>
                  </a:cubicBezTo>
                  <a:cubicBezTo>
                    <a:pt x="21" y="32"/>
                    <a:pt x="21" y="30"/>
                    <a:pt x="22" y="29"/>
                  </a:cubicBezTo>
                  <a:close/>
                  <a:moveTo>
                    <a:pt x="58" y="29"/>
                  </a:moveTo>
                  <a:cubicBezTo>
                    <a:pt x="58" y="45"/>
                    <a:pt x="58" y="45"/>
                    <a:pt x="58" y="45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6"/>
                    <a:pt x="56" y="57"/>
                    <a:pt x="54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1" y="58"/>
                    <a:pt x="9" y="56"/>
                    <a:pt x="9" y="54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30"/>
                    <a:pt x="15" y="32"/>
                    <a:pt x="15" y="33"/>
                  </a:cubicBezTo>
                  <a:cubicBezTo>
                    <a:pt x="15" y="43"/>
                    <a:pt x="23" y="52"/>
                    <a:pt x="33" y="52"/>
                  </a:cubicBezTo>
                  <a:cubicBezTo>
                    <a:pt x="44" y="52"/>
                    <a:pt x="52" y="43"/>
                    <a:pt x="52" y="33"/>
                  </a:cubicBezTo>
                  <a:cubicBezTo>
                    <a:pt x="52" y="32"/>
                    <a:pt x="52" y="30"/>
                    <a:pt x="51" y="29"/>
                  </a:cubicBezTo>
                  <a:cubicBezTo>
                    <a:pt x="58" y="29"/>
                    <a:pt x="58" y="29"/>
                    <a:pt x="58" y="29"/>
                  </a:cubicBezTo>
                  <a:close/>
                  <a:moveTo>
                    <a:pt x="58" y="15"/>
                  </a:moveTo>
                  <a:cubicBezTo>
                    <a:pt x="58" y="16"/>
                    <a:pt x="57" y="17"/>
                    <a:pt x="56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0" y="16"/>
                    <a:pt x="50" y="15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9"/>
                    <a:pt x="50" y="8"/>
                    <a:pt x="52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7" y="8"/>
                    <a:pt x="58" y="9"/>
                    <a:pt x="58" y="10"/>
                  </a:cubicBezTo>
                  <a:lnTo>
                    <a:pt x="5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30" name="Freeform 172"/>
            <p:cNvSpPr>
              <a:spLocks noEditPoints="1"/>
            </p:cNvSpPr>
            <p:nvPr/>
          </p:nvSpPr>
          <p:spPr bwMode="auto">
            <a:xfrm>
              <a:off x="1440" y="960"/>
              <a:ext cx="75" cy="75"/>
            </a:xfrm>
            <a:custGeom>
              <a:avLst/>
              <a:gdLst>
                <a:gd name="T0" fmla="*/ 30 w 61"/>
                <a:gd name="T1" fmla="*/ 0 h 61"/>
                <a:gd name="T2" fmla="*/ 0 w 61"/>
                <a:gd name="T3" fmla="*/ 30 h 61"/>
                <a:gd name="T4" fmla="*/ 30 w 61"/>
                <a:gd name="T5" fmla="*/ 61 h 61"/>
                <a:gd name="T6" fmla="*/ 61 w 61"/>
                <a:gd name="T7" fmla="*/ 30 h 61"/>
                <a:gd name="T8" fmla="*/ 30 w 61"/>
                <a:gd name="T9" fmla="*/ 0 h 61"/>
                <a:gd name="T10" fmla="*/ 30 w 61"/>
                <a:gd name="T11" fmla="*/ 55 h 61"/>
                <a:gd name="T12" fmla="*/ 6 w 61"/>
                <a:gd name="T13" fmla="*/ 30 h 61"/>
                <a:gd name="T14" fmla="*/ 30 w 61"/>
                <a:gd name="T15" fmla="*/ 6 h 61"/>
                <a:gd name="T16" fmla="*/ 55 w 61"/>
                <a:gd name="T17" fmla="*/ 30 h 61"/>
                <a:gd name="T18" fmla="*/ 30 w 61"/>
                <a:gd name="T19" fmla="*/ 55 h 61"/>
                <a:gd name="T20" fmla="*/ 27 w 61"/>
                <a:gd name="T21" fmla="*/ 15 h 61"/>
                <a:gd name="T22" fmla="*/ 34 w 61"/>
                <a:gd name="T23" fmla="*/ 15 h 61"/>
                <a:gd name="T24" fmla="*/ 34 w 61"/>
                <a:gd name="T25" fmla="*/ 23 h 61"/>
                <a:gd name="T26" fmla="*/ 27 w 61"/>
                <a:gd name="T27" fmla="*/ 23 h 61"/>
                <a:gd name="T28" fmla="*/ 27 w 61"/>
                <a:gd name="T29" fmla="*/ 15 h 61"/>
                <a:gd name="T30" fmla="*/ 38 w 61"/>
                <a:gd name="T31" fmla="*/ 46 h 61"/>
                <a:gd name="T32" fmla="*/ 23 w 61"/>
                <a:gd name="T33" fmla="*/ 46 h 61"/>
                <a:gd name="T34" fmla="*/ 23 w 61"/>
                <a:gd name="T35" fmla="*/ 42 h 61"/>
                <a:gd name="T36" fmla="*/ 27 w 61"/>
                <a:gd name="T37" fmla="*/ 42 h 61"/>
                <a:gd name="T38" fmla="*/ 27 w 61"/>
                <a:gd name="T39" fmla="*/ 30 h 61"/>
                <a:gd name="T40" fmla="*/ 23 w 61"/>
                <a:gd name="T41" fmla="*/ 30 h 61"/>
                <a:gd name="T42" fmla="*/ 23 w 61"/>
                <a:gd name="T43" fmla="*/ 27 h 61"/>
                <a:gd name="T44" fmla="*/ 34 w 61"/>
                <a:gd name="T45" fmla="*/ 27 h 61"/>
                <a:gd name="T46" fmla="*/ 34 w 61"/>
                <a:gd name="T47" fmla="*/ 42 h 61"/>
                <a:gd name="T48" fmla="*/ 38 w 61"/>
                <a:gd name="T49" fmla="*/ 42 h 61"/>
                <a:gd name="T50" fmla="*/ 38 w 61"/>
                <a:gd name="T51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1" h="61">
                  <a:moveTo>
                    <a:pt x="30" y="0"/>
                  </a:move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1"/>
                    <a:pt x="30" y="61"/>
                  </a:cubicBezTo>
                  <a:cubicBezTo>
                    <a:pt x="47" y="61"/>
                    <a:pt x="61" y="47"/>
                    <a:pt x="61" y="30"/>
                  </a:cubicBezTo>
                  <a:cubicBezTo>
                    <a:pt x="61" y="14"/>
                    <a:pt x="47" y="0"/>
                    <a:pt x="30" y="0"/>
                  </a:cubicBezTo>
                  <a:close/>
                  <a:moveTo>
                    <a:pt x="30" y="55"/>
                  </a:moveTo>
                  <a:cubicBezTo>
                    <a:pt x="17" y="55"/>
                    <a:pt x="6" y="44"/>
                    <a:pt x="6" y="30"/>
                  </a:cubicBezTo>
                  <a:cubicBezTo>
                    <a:pt x="6" y="17"/>
                    <a:pt x="17" y="6"/>
                    <a:pt x="30" y="6"/>
                  </a:cubicBezTo>
                  <a:cubicBezTo>
                    <a:pt x="44" y="6"/>
                    <a:pt x="55" y="17"/>
                    <a:pt x="55" y="30"/>
                  </a:cubicBezTo>
                  <a:cubicBezTo>
                    <a:pt x="55" y="44"/>
                    <a:pt x="44" y="55"/>
                    <a:pt x="30" y="55"/>
                  </a:cubicBezTo>
                  <a:close/>
                  <a:moveTo>
                    <a:pt x="27" y="15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7" y="23"/>
                    <a:pt x="27" y="23"/>
                    <a:pt x="27" y="23"/>
                  </a:cubicBezTo>
                  <a:lnTo>
                    <a:pt x="27" y="15"/>
                  </a:lnTo>
                  <a:close/>
                  <a:moveTo>
                    <a:pt x="38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8" y="42"/>
                    <a:pt x="38" y="42"/>
                    <a:pt x="38" y="42"/>
                  </a:cubicBezTo>
                  <a:lnTo>
                    <a:pt x="3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31" name="Freeform 173"/>
            <p:cNvSpPr>
              <a:spLocks noEditPoints="1"/>
            </p:cNvSpPr>
            <p:nvPr/>
          </p:nvSpPr>
          <p:spPr bwMode="auto">
            <a:xfrm>
              <a:off x="1471" y="2896"/>
              <a:ext cx="87" cy="76"/>
            </a:xfrm>
            <a:custGeom>
              <a:avLst/>
              <a:gdLst>
                <a:gd name="T0" fmla="*/ 58 w 87"/>
                <a:gd name="T1" fmla="*/ 10 h 76"/>
                <a:gd name="T2" fmla="*/ 31 w 87"/>
                <a:gd name="T3" fmla="*/ 0 h 76"/>
                <a:gd name="T4" fmla="*/ 0 w 87"/>
                <a:gd name="T5" fmla="*/ 10 h 76"/>
                <a:gd name="T6" fmla="*/ 0 w 87"/>
                <a:gd name="T7" fmla="*/ 76 h 76"/>
                <a:gd name="T8" fmla="*/ 31 w 87"/>
                <a:gd name="T9" fmla="*/ 65 h 76"/>
                <a:gd name="T10" fmla="*/ 58 w 87"/>
                <a:gd name="T11" fmla="*/ 76 h 76"/>
                <a:gd name="T12" fmla="*/ 87 w 87"/>
                <a:gd name="T13" fmla="*/ 65 h 76"/>
                <a:gd name="T14" fmla="*/ 87 w 87"/>
                <a:gd name="T15" fmla="*/ 0 h 76"/>
                <a:gd name="T16" fmla="*/ 58 w 87"/>
                <a:gd name="T17" fmla="*/ 10 h 76"/>
                <a:gd name="T18" fmla="*/ 33 w 87"/>
                <a:gd name="T19" fmla="*/ 6 h 76"/>
                <a:gd name="T20" fmla="*/ 55 w 87"/>
                <a:gd name="T21" fmla="*/ 15 h 76"/>
                <a:gd name="T22" fmla="*/ 55 w 87"/>
                <a:gd name="T23" fmla="*/ 69 h 76"/>
                <a:gd name="T24" fmla="*/ 33 w 87"/>
                <a:gd name="T25" fmla="*/ 60 h 76"/>
                <a:gd name="T26" fmla="*/ 33 w 87"/>
                <a:gd name="T27" fmla="*/ 6 h 76"/>
                <a:gd name="T28" fmla="*/ 6 w 87"/>
                <a:gd name="T29" fmla="*/ 15 h 76"/>
                <a:gd name="T30" fmla="*/ 28 w 87"/>
                <a:gd name="T31" fmla="*/ 6 h 76"/>
                <a:gd name="T32" fmla="*/ 28 w 87"/>
                <a:gd name="T33" fmla="*/ 60 h 76"/>
                <a:gd name="T34" fmla="*/ 6 w 87"/>
                <a:gd name="T35" fmla="*/ 67 h 76"/>
                <a:gd name="T36" fmla="*/ 6 w 87"/>
                <a:gd name="T37" fmla="*/ 15 h 76"/>
                <a:gd name="T38" fmla="*/ 82 w 87"/>
                <a:gd name="T39" fmla="*/ 61 h 76"/>
                <a:gd name="T40" fmla="*/ 60 w 87"/>
                <a:gd name="T41" fmla="*/ 69 h 76"/>
                <a:gd name="T42" fmla="*/ 60 w 87"/>
                <a:gd name="T43" fmla="*/ 15 h 76"/>
                <a:gd name="T44" fmla="*/ 82 w 87"/>
                <a:gd name="T45" fmla="*/ 7 h 76"/>
                <a:gd name="T46" fmla="*/ 82 w 87"/>
                <a:gd name="T47" fmla="*/ 6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7" h="76">
                  <a:moveTo>
                    <a:pt x="58" y="10"/>
                  </a:moveTo>
                  <a:lnTo>
                    <a:pt x="31" y="0"/>
                  </a:lnTo>
                  <a:lnTo>
                    <a:pt x="0" y="10"/>
                  </a:lnTo>
                  <a:lnTo>
                    <a:pt x="0" y="76"/>
                  </a:lnTo>
                  <a:lnTo>
                    <a:pt x="31" y="65"/>
                  </a:lnTo>
                  <a:lnTo>
                    <a:pt x="58" y="76"/>
                  </a:lnTo>
                  <a:lnTo>
                    <a:pt x="87" y="65"/>
                  </a:lnTo>
                  <a:lnTo>
                    <a:pt x="87" y="0"/>
                  </a:lnTo>
                  <a:lnTo>
                    <a:pt x="58" y="10"/>
                  </a:lnTo>
                  <a:close/>
                  <a:moveTo>
                    <a:pt x="33" y="6"/>
                  </a:moveTo>
                  <a:lnTo>
                    <a:pt x="55" y="15"/>
                  </a:lnTo>
                  <a:lnTo>
                    <a:pt x="55" y="69"/>
                  </a:lnTo>
                  <a:lnTo>
                    <a:pt x="33" y="60"/>
                  </a:lnTo>
                  <a:lnTo>
                    <a:pt x="33" y="6"/>
                  </a:lnTo>
                  <a:close/>
                  <a:moveTo>
                    <a:pt x="6" y="15"/>
                  </a:moveTo>
                  <a:lnTo>
                    <a:pt x="28" y="6"/>
                  </a:lnTo>
                  <a:lnTo>
                    <a:pt x="28" y="60"/>
                  </a:lnTo>
                  <a:lnTo>
                    <a:pt x="6" y="67"/>
                  </a:lnTo>
                  <a:lnTo>
                    <a:pt x="6" y="15"/>
                  </a:lnTo>
                  <a:close/>
                  <a:moveTo>
                    <a:pt x="82" y="61"/>
                  </a:moveTo>
                  <a:lnTo>
                    <a:pt x="60" y="69"/>
                  </a:lnTo>
                  <a:lnTo>
                    <a:pt x="60" y="15"/>
                  </a:lnTo>
                  <a:lnTo>
                    <a:pt x="82" y="7"/>
                  </a:ln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32" name="Freeform 174"/>
            <p:cNvSpPr>
              <a:spLocks noEditPoints="1"/>
            </p:cNvSpPr>
            <p:nvPr/>
          </p:nvSpPr>
          <p:spPr bwMode="auto">
            <a:xfrm>
              <a:off x="2534" y="832"/>
              <a:ext cx="57" cy="58"/>
            </a:xfrm>
            <a:custGeom>
              <a:avLst/>
              <a:gdLst>
                <a:gd name="T0" fmla="*/ 3 w 47"/>
                <a:gd name="T1" fmla="*/ 0 h 47"/>
                <a:gd name="T2" fmla="*/ 21 w 47"/>
                <a:gd name="T3" fmla="*/ 0 h 47"/>
                <a:gd name="T4" fmla="*/ 21 w 47"/>
                <a:gd name="T5" fmla="*/ 3 h 47"/>
                <a:gd name="T6" fmla="*/ 3 w 47"/>
                <a:gd name="T7" fmla="*/ 3 h 47"/>
                <a:gd name="T8" fmla="*/ 3 w 47"/>
                <a:gd name="T9" fmla="*/ 0 h 47"/>
                <a:gd name="T10" fmla="*/ 26 w 47"/>
                <a:gd name="T11" fmla="*/ 0 h 47"/>
                <a:gd name="T12" fmla="*/ 44 w 47"/>
                <a:gd name="T13" fmla="*/ 0 h 47"/>
                <a:gd name="T14" fmla="*/ 44 w 47"/>
                <a:gd name="T15" fmla="*/ 3 h 47"/>
                <a:gd name="T16" fmla="*/ 26 w 47"/>
                <a:gd name="T17" fmla="*/ 3 h 47"/>
                <a:gd name="T18" fmla="*/ 26 w 47"/>
                <a:gd name="T19" fmla="*/ 0 h 47"/>
                <a:gd name="T20" fmla="*/ 43 w 47"/>
                <a:gd name="T21" fmla="*/ 15 h 47"/>
                <a:gd name="T22" fmla="*/ 41 w 47"/>
                <a:gd name="T23" fmla="*/ 15 h 47"/>
                <a:gd name="T24" fmla="*/ 41 w 47"/>
                <a:gd name="T25" fmla="*/ 3 h 47"/>
                <a:gd name="T26" fmla="*/ 29 w 47"/>
                <a:gd name="T27" fmla="*/ 3 h 47"/>
                <a:gd name="T28" fmla="*/ 29 w 47"/>
                <a:gd name="T29" fmla="*/ 15 h 47"/>
                <a:gd name="T30" fmla="*/ 18 w 47"/>
                <a:gd name="T31" fmla="*/ 15 h 47"/>
                <a:gd name="T32" fmla="*/ 18 w 47"/>
                <a:gd name="T33" fmla="*/ 3 h 47"/>
                <a:gd name="T34" fmla="*/ 6 w 47"/>
                <a:gd name="T35" fmla="*/ 3 h 47"/>
                <a:gd name="T36" fmla="*/ 6 w 47"/>
                <a:gd name="T37" fmla="*/ 15 h 47"/>
                <a:gd name="T38" fmla="*/ 4 w 47"/>
                <a:gd name="T39" fmla="*/ 15 h 47"/>
                <a:gd name="T40" fmla="*/ 0 w 47"/>
                <a:gd name="T41" fmla="*/ 18 h 47"/>
                <a:gd name="T42" fmla="*/ 0 w 47"/>
                <a:gd name="T43" fmla="*/ 43 h 47"/>
                <a:gd name="T44" fmla="*/ 4 w 47"/>
                <a:gd name="T45" fmla="*/ 47 h 47"/>
                <a:gd name="T46" fmla="*/ 17 w 47"/>
                <a:gd name="T47" fmla="*/ 47 h 47"/>
                <a:gd name="T48" fmla="*/ 21 w 47"/>
                <a:gd name="T49" fmla="*/ 43 h 47"/>
                <a:gd name="T50" fmla="*/ 21 w 47"/>
                <a:gd name="T51" fmla="*/ 26 h 47"/>
                <a:gd name="T52" fmla="*/ 26 w 47"/>
                <a:gd name="T53" fmla="*/ 26 h 47"/>
                <a:gd name="T54" fmla="*/ 26 w 47"/>
                <a:gd name="T55" fmla="*/ 43 h 47"/>
                <a:gd name="T56" fmla="*/ 30 w 47"/>
                <a:gd name="T57" fmla="*/ 47 h 47"/>
                <a:gd name="T58" fmla="*/ 43 w 47"/>
                <a:gd name="T59" fmla="*/ 47 h 47"/>
                <a:gd name="T60" fmla="*/ 47 w 47"/>
                <a:gd name="T61" fmla="*/ 43 h 47"/>
                <a:gd name="T62" fmla="*/ 47 w 47"/>
                <a:gd name="T63" fmla="*/ 18 h 47"/>
                <a:gd name="T64" fmla="*/ 43 w 47"/>
                <a:gd name="T65" fmla="*/ 15 h 47"/>
                <a:gd name="T66" fmla="*/ 16 w 47"/>
                <a:gd name="T67" fmla="*/ 44 h 47"/>
                <a:gd name="T68" fmla="*/ 5 w 47"/>
                <a:gd name="T69" fmla="*/ 44 h 47"/>
                <a:gd name="T70" fmla="*/ 3 w 47"/>
                <a:gd name="T71" fmla="*/ 42 h 47"/>
                <a:gd name="T72" fmla="*/ 5 w 47"/>
                <a:gd name="T73" fmla="*/ 41 h 47"/>
                <a:gd name="T74" fmla="*/ 16 w 47"/>
                <a:gd name="T75" fmla="*/ 41 h 47"/>
                <a:gd name="T76" fmla="*/ 18 w 47"/>
                <a:gd name="T77" fmla="*/ 42 h 47"/>
                <a:gd name="T78" fmla="*/ 16 w 47"/>
                <a:gd name="T79" fmla="*/ 44 h 47"/>
                <a:gd name="T80" fmla="*/ 25 w 47"/>
                <a:gd name="T81" fmla="*/ 23 h 47"/>
                <a:gd name="T82" fmla="*/ 22 w 47"/>
                <a:gd name="T83" fmla="*/ 23 h 47"/>
                <a:gd name="T84" fmla="*/ 21 w 47"/>
                <a:gd name="T85" fmla="*/ 22 h 47"/>
                <a:gd name="T86" fmla="*/ 22 w 47"/>
                <a:gd name="T87" fmla="*/ 21 h 47"/>
                <a:gd name="T88" fmla="*/ 25 w 47"/>
                <a:gd name="T89" fmla="*/ 21 h 47"/>
                <a:gd name="T90" fmla="*/ 26 w 47"/>
                <a:gd name="T91" fmla="*/ 22 h 47"/>
                <a:gd name="T92" fmla="*/ 25 w 47"/>
                <a:gd name="T93" fmla="*/ 23 h 47"/>
                <a:gd name="T94" fmla="*/ 42 w 47"/>
                <a:gd name="T95" fmla="*/ 44 h 47"/>
                <a:gd name="T96" fmla="*/ 31 w 47"/>
                <a:gd name="T97" fmla="*/ 44 h 47"/>
                <a:gd name="T98" fmla="*/ 29 w 47"/>
                <a:gd name="T99" fmla="*/ 42 h 47"/>
                <a:gd name="T100" fmla="*/ 31 w 47"/>
                <a:gd name="T101" fmla="*/ 41 h 47"/>
                <a:gd name="T102" fmla="*/ 42 w 47"/>
                <a:gd name="T103" fmla="*/ 41 h 47"/>
                <a:gd name="T104" fmla="*/ 44 w 47"/>
                <a:gd name="T105" fmla="*/ 42 h 47"/>
                <a:gd name="T106" fmla="*/ 42 w 47"/>
                <a:gd name="T107" fmla="*/ 4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7" h="47">
                  <a:moveTo>
                    <a:pt x="3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0"/>
                  </a:lnTo>
                  <a:close/>
                  <a:moveTo>
                    <a:pt x="26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26" y="3"/>
                    <a:pt x="26" y="3"/>
                    <a:pt x="26" y="3"/>
                  </a:cubicBezTo>
                  <a:lnTo>
                    <a:pt x="26" y="0"/>
                  </a:lnTo>
                  <a:close/>
                  <a:moveTo>
                    <a:pt x="43" y="15"/>
                  </a:moveTo>
                  <a:cubicBezTo>
                    <a:pt x="41" y="15"/>
                    <a:pt x="41" y="15"/>
                    <a:pt x="41" y="15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6"/>
                    <a:pt x="0" y="1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7"/>
                    <a:pt x="4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9" y="47"/>
                    <a:pt x="21" y="45"/>
                    <a:pt x="21" y="43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5"/>
                    <a:pt x="28" y="47"/>
                    <a:pt x="30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5" y="47"/>
                    <a:pt x="47" y="45"/>
                    <a:pt x="47" y="43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6"/>
                    <a:pt x="45" y="15"/>
                    <a:pt x="43" y="15"/>
                  </a:cubicBezTo>
                  <a:close/>
                  <a:moveTo>
                    <a:pt x="16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3" y="43"/>
                    <a:pt x="3" y="42"/>
                  </a:cubicBezTo>
                  <a:cubicBezTo>
                    <a:pt x="3" y="41"/>
                    <a:pt x="4" y="41"/>
                    <a:pt x="5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7" y="41"/>
                    <a:pt x="18" y="41"/>
                    <a:pt x="18" y="42"/>
                  </a:cubicBezTo>
                  <a:cubicBezTo>
                    <a:pt x="18" y="43"/>
                    <a:pt x="17" y="44"/>
                    <a:pt x="16" y="44"/>
                  </a:cubicBezTo>
                  <a:close/>
                  <a:moveTo>
                    <a:pt x="25" y="23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1" y="23"/>
                    <a:pt x="21" y="22"/>
                  </a:cubicBezTo>
                  <a:cubicBezTo>
                    <a:pt x="21" y="21"/>
                    <a:pt x="21" y="21"/>
                    <a:pt x="22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6" y="21"/>
                    <a:pt x="26" y="21"/>
                    <a:pt x="26" y="22"/>
                  </a:cubicBezTo>
                  <a:cubicBezTo>
                    <a:pt x="26" y="23"/>
                    <a:pt x="26" y="23"/>
                    <a:pt x="25" y="23"/>
                  </a:cubicBezTo>
                  <a:close/>
                  <a:moveTo>
                    <a:pt x="42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29" y="43"/>
                    <a:pt x="29" y="42"/>
                  </a:cubicBezTo>
                  <a:cubicBezTo>
                    <a:pt x="29" y="41"/>
                    <a:pt x="30" y="41"/>
                    <a:pt x="31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4" y="41"/>
                    <a:pt x="44" y="42"/>
                  </a:cubicBezTo>
                  <a:cubicBezTo>
                    <a:pt x="44" y="43"/>
                    <a:pt x="43" y="44"/>
                    <a:pt x="42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33" name="Freeform 175"/>
            <p:cNvSpPr>
              <a:spLocks noEditPoints="1"/>
            </p:cNvSpPr>
            <p:nvPr/>
          </p:nvSpPr>
          <p:spPr bwMode="auto">
            <a:xfrm>
              <a:off x="1852" y="819"/>
              <a:ext cx="71" cy="72"/>
            </a:xfrm>
            <a:custGeom>
              <a:avLst/>
              <a:gdLst>
                <a:gd name="T0" fmla="*/ 29 w 58"/>
                <a:gd name="T1" fmla="*/ 0 h 58"/>
                <a:gd name="T2" fmla="*/ 0 w 58"/>
                <a:gd name="T3" fmla="*/ 29 h 58"/>
                <a:gd name="T4" fmla="*/ 29 w 58"/>
                <a:gd name="T5" fmla="*/ 58 h 58"/>
                <a:gd name="T6" fmla="*/ 58 w 58"/>
                <a:gd name="T7" fmla="*/ 29 h 58"/>
                <a:gd name="T8" fmla="*/ 29 w 58"/>
                <a:gd name="T9" fmla="*/ 0 h 58"/>
                <a:gd name="T10" fmla="*/ 29 w 58"/>
                <a:gd name="T11" fmla="*/ 53 h 58"/>
                <a:gd name="T12" fmla="*/ 5 w 58"/>
                <a:gd name="T13" fmla="*/ 29 h 58"/>
                <a:gd name="T14" fmla="*/ 29 w 58"/>
                <a:gd name="T15" fmla="*/ 6 h 58"/>
                <a:gd name="T16" fmla="*/ 53 w 58"/>
                <a:gd name="T17" fmla="*/ 29 h 58"/>
                <a:gd name="T18" fmla="*/ 29 w 58"/>
                <a:gd name="T19" fmla="*/ 53 h 58"/>
                <a:gd name="T20" fmla="*/ 18 w 58"/>
                <a:gd name="T21" fmla="*/ 18 h 58"/>
                <a:gd name="T22" fmla="*/ 40 w 58"/>
                <a:gd name="T23" fmla="*/ 18 h 58"/>
                <a:gd name="T24" fmla="*/ 40 w 58"/>
                <a:gd name="T25" fmla="*/ 40 h 58"/>
                <a:gd name="T26" fmla="*/ 18 w 58"/>
                <a:gd name="T27" fmla="*/ 40 h 58"/>
                <a:gd name="T28" fmla="*/ 18 w 58"/>
                <a:gd name="T29" fmla="*/ 1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58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lose/>
                  <a:moveTo>
                    <a:pt x="29" y="53"/>
                  </a:moveTo>
                  <a:cubicBezTo>
                    <a:pt x="16" y="53"/>
                    <a:pt x="5" y="42"/>
                    <a:pt x="5" y="29"/>
                  </a:cubicBezTo>
                  <a:cubicBezTo>
                    <a:pt x="5" y="16"/>
                    <a:pt x="16" y="6"/>
                    <a:pt x="29" y="6"/>
                  </a:cubicBezTo>
                  <a:cubicBezTo>
                    <a:pt x="42" y="6"/>
                    <a:pt x="53" y="16"/>
                    <a:pt x="53" y="29"/>
                  </a:cubicBezTo>
                  <a:cubicBezTo>
                    <a:pt x="53" y="42"/>
                    <a:pt x="42" y="53"/>
                    <a:pt x="29" y="53"/>
                  </a:cubicBezTo>
                  <a:close/>
                  <a:moveTo>
                    <a:pt x="18" y="18"/>
                  </a:moveTo>
                  <a:cubicBezTo>
                    <a:pt x="40" y="18"/>
                    <a:pt x="40" y="18"/>
                    <a:pt x="40" y="18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8" y="40"/>
                    <a:pt x="18" y="40"/>
                    <a:pt x="18" y="40"/>
                  </a:cubicBezTo>
                  <a:lnTo>
                    <a:pt x="1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34" name="Freeform 176"/>
            <p:cNvSpPr>
              <a:spLocks noEditPoints="1"/>
            </p:cNvSpPr>
            <p:nvPr/>
          </p:nvSpPr>
          <p:spPr bwMode="auto">
            <a:xfrm>
              <a:off x="1108" y="2334"/>
              <a:ext cx="70" cy="62"/>
            </a:xfrm>
            <a:custGeom>
              <a:avLst/>
              <a:gdLst>
                <a:gd name="T0" fmla="*/ 24 w 57"/>
                <a:gd name="T1" fmla="*/ 0 h 50"/>
                <a:gd name="T2" fmla="*/ 24 w 57"/>
                <a:gd name="T3" fmla="*/ 0 h 50"/>
                <a:gd name="T4" fmla="*/ 47 w 57"/>
                <a:gd name="T5" fmla="*/ 19 h 50"/>
                <a:gd name="T6" fmla="*/ 24 w 57"/>
                <a:gd name="T7" fmla="*/ 38 h 50"/>
                <a:gd name="T8" fmla="*/ 20 w 57"/>
                <a:gd name="T9" fmla="*/ 38 h 50"/>
                <a:gd name="T10" fmla="*/ 3 w 57"/>
                <a:gd name="T11" fmla="*/ 44 h 50"/>
                <a:gd name="T12" fmla="*/ 3 w 57"/>
                <a:gd name="T13" fmla="*/ 43 h 50"/>
                <a:gd name="T14" fmla="*/ 9 w 57"/>
                <a:gd name="T15" fmla="*/ 35 h 50"/>
                <a:gd name="T16" fmla="*/ 9 w 57"/>
                <a:gd name="T17" fmla="*/ 34 h 50"/>
                <a:gd name="T18" fmla="*/ 0 w 57"/>
                <a:gd name="T19" fmla="*/ 19 h 50"/>
                <a:gd name="T20" fmla="*/ 24 w 57"/>
                <a:gd name="T21" fmla="*/ 0 h 50"/>
                <a:gd name="T22" fmla="*/ 49 w 57"/>
                <a:gd name="T23" fmla="*/ 43 h 50"/>
                <a:gd name="T24" fmla="*/ 54 w 57"/>
                <a:gd name="T25" fmla="*/ 49 h 50"/>
                <a:gd name="T26" fmla="*/ 54 w 57"/>
                <a:gd name="T27" fmla="*/ 50 h 50"/>
                <a:gd name="T28" fmla="*/ 40 w 57"/>
                <a:gd name="T29" fmla="*/ 45 h 50"/>
                <a:gd name="T30" fmla="*/ 36 w 57"/>
                <a:gd name="T31" fmla="*/ 45 h 50"/>
                <a:gd name="T32" fmla="*/ 24 w 57"/>
                <a:gd name="T33" fmla="*/ 42 h 50"/>
                <a:gd name="T34" fmla="*/ 43 w 57"/>
                <a:gd name="T35" fmla="*/ 35 h 50"/>
                <a:gd name="T36" fmla="*/ 49 w 57"/>
                <a:gd name="T37" fmla="*/ 28 h 50"/>
                <a:gd name="T38" fmla="*/ 51 w 57"/>
                <a:gd name="T39" fmla="*/ 19 h 50"/>
                <a:gd name="T40" fmla="*/ 51 w 57"/>
                <a:gd name="T41" fmla="*/ 17 h 50"/>
                <a:gd name="T42" fmla="*/ 57 w 57"/>
                <a:gd name="T43" fmla="*/ 29 h 50"/>
                <a:gd name="T44" fmla="*/ 49 w 57"/>
                <a:gd name="T45" fmla="*/ 42 h 50"/>
                <a:gd name="T46" fmla="*/ 49 w 57"/>
                <a:gd name="T4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" h="50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37" y="0"/>
                    <a:pt x="47" y="8"/>
                    <a:pt x="47" y="19"/>
                  </a:cubicBezTo>
                  <a:cubicBezTo>
                    <a:pt x="47" y="30"/>
                    <a:pt x="37" y="38"/>
                    <a:pt x="24" y="38"/>
                  </a:cubicBezTo>
                  <a:cubicBezTo>
                    <a:pt x="23" y="38"/>
                    <a:pt x="21" y="38"/>
                    <a:pt x="20" y="38"/>
                  </a:cubicBezTo>
                  <a:cubicBezTo>
                    <a:pt x="15" y="43"/>
                    <a:pt x="9" y="44"/>
                    <a:pt x="3" y="44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6" y="41"/>
                    <a:pt x="9" y="38"/>
                    <a:pt x="9" y="35"/>
                  </a:cubicBezTo>
                  <a:cubicBezTo>
                    <a:pt x="9" y="35"/>
                    <a:pt x="9" y="34"/>
                    <a:pt x="9" y="34"/>
                  </a:cubicBezTo>
                  <a:cubicBezTo>
                    <a:pt x="4" y="30"/>
                    <a:pt x="0" y="25"/>
                    <a:pt x="0" y="19"/>
                  </a:cubicBezTo>
                  <a:cubicBezTo>
                    <a:pt x="0" y="8"/>
                    <a:pt x="11" y="0"/>
                    <a:pt x="24" y="0"/>
                  </a:cubicBezTo>
                  <a:close/>
                  <a:moveTo>
                    <a:pt x="49" y="43"/>
                  </a:moveTo>
                  <a:cubicBezTo>
                    <a:pt x="49" y="45"/>
                    <a:pt x="51" y="48"/>
                    <a:pt x="54" y="49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49" y="50"/>
                    <a:pt x="44" y="49"/>
                    <a:pt x="40" y="45"/>
                  </a:cubicBezTo>
                  <a:cubicBezTo>
                    <a:pt x="39" y="45"/>
                    <a:pt x="38" y="45"/>
                    <a:pt x="36" y="45"/>
                  </a:cubicBezTo>
                  <a:cubicBezTo>
                    <a:pt x="32" y="45"/>
                    <a:pt x="27" y="44"/>
                    <a:pt x="24" y="42"/>
                  </a:cubicBezTo>
                  <a:cubicBezTo>
                    <a:pt x="31" y="42"/>
                    <a:pt x="38" y="40"/>
                    <a:pt x="43" y="35"/>
                  </a:cubicBezTo>
                  <a:cubicBezTo>
                    <a:pt x="45" y="33"/>
                    <a:pt x="47" y="31"/>
                    <a:pt x="49" y="28"/>
                  </a:cubicBezTo>
                  <a:cubicBezTo>
                    <a:pt x="50" y="25"/>
                    <a:pt x="51" y="22"/>
                    <a:pt x="51" y="19"/>
                  </a:cubicBezTo>
                  <a:cubicBezTo>
                    <a:pt x="51" y="18"/>
                    <a:pt x="51" y="18"/>
                    <a:pt x="51" y="17"/>
                  </a:cubicBezTo>
                  <a:cubicBezTo>
                    <a:pt x="55" y="20"/>
                    <a:pt x="57" y="24"/>
                    <a:pt x="57" y="29"/>
                  </a:cubicBezTo>
                  <a:cubicBezTo>
                    <a:pt x="57" y="34"/>
                    <a:pt x="54" y="39"/>
                    <a:pt x="49" y="42"/>
                  </a:cubicBezTo>
                  <a:cubicBezTo>
                    <a:pt x="49" y="42"/>
                    <a:pt x="49" y="42"/>
                    <a:pt x="49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35" name="Freeform 177"/>
            <p:cNvSpPr>
              <a:spLocks noEditPoints="1"/>
            </p:cNvSpPr>
            <p:nvPr/>
          </p:nvSpPr>
          <p:spPr bwMode="auto">
            <a:xfrm>
              <a:off x="3247" y="673"/>
              <a:ext cx="89" cy="88"/>
            </a:xfrm>
            <a:custGeom>
              <a:avLst/>
              <a:gdLst>
                <a:gd name="T0" fmla="*/ 14 w 72"/>
                <a:gd name="T1" fmla="*/ 35 h 71"/>
                <a:gd name="T2" fmla="*/ 14 w 72"/>
                <a:gd name="T3" fmla="*/ 33 h 71"/>
                <a:gd name="T4" fmla="*/ 1 w 72"/>
                <a:gd name="T5" fmla="*/ 29 h 71"/>
                <a:gd name="T6" fmla="*/ 0 w 72"/>
                <a:gd name="T7" fmla="*/ 35 h 71"/>
                <a:gd name="T8" fmla="*/ 11 w 72"/>
                <a:gd name="T9" fmla="*/ 62 h 71"/>
                <a:gd name="T10" fmla="*/ 19 w 72"/>
                <a:gd name="T11" fmla="*/ 50 h 71"/>
                <a:gd name="T12" fmla="*/ 14 w 72"/>
                <a:gd name="T13" fmla="*/ 35 h 71"/>
                <a:gd name="T14" fmla="*/ 58 w 72"/>
                <a:gd name="T15" fmla="*/ 35 h 71"/>
                <a:gd name="T16" fmla="*/ 53 w 72"/>
                <a:gd name="T17" fmla="*/ 50 h 71"/>
                <a:gd name="T18" fmla="*/ 61 w 72"/>
                <a:gd name="T19" fmla="*/ 62 h 71"/>
                <a:gd name="T20" fmla="*/ 72 w 72"/>
                <a:gd name="T21" fmla="*/ 35 h 71"/>
                <a:gd name="T22" fmla="*/ 71 w 72"/>
                <a:gd name="T23" fmla="*/ 29 h 71"/>
                <a:gd name="T24" fmla="*/ 58 w 72"/>
                <a:gd name="T25" fmla="*/ 33 h 71"/>
                <a:gd name="T26" fmla="*/ 58 w 72"/>
                <a:gd name="T27" fmla="*/ 35 h 71"/>
                <a:gd name="T28" fmla="*/ 40 w 72"/>
                <a:gd name="T29" fmla="*/ 13 h 71"/>
                <a:gd name="T30" fmla="*/ 56 w 72"/>
                <a:gd name="T31" fmla="*/ 24 h 71"/>
                <a:gd name="T32" fmla="*/ 68 w 72"/>
                <a:gd name="T33" fmla="*/ 20 h 71"/>
                <a:gd name="T34" fmla="*/ 40 w 72"/>
                <a:gd name="T35" fmla="*/ 0 h 71"/>
                <a:gd name="T36" fmla="*/ 40 w 72"/>
                <a:gd name="T37" fmla="*/ 13 h 71"/>
                <a:gd name="T38" fmla="*/ 16 w 72"/>
                <a:gd name="T39" fmla="*/ 24 h 71"/>
                <a:gd name="T40" fmla="*/ 31 w 72"/>
                <a:gd name="T41" fmla="*/ 13 h 71"/>
                <a:gd name="T42" fmla="*/ 31 w 72"/>
                <a:gd name="T43" fmla="*/ 0 h 71"/>
                <a:gd name="T44" fmla="*/ 3 w 72"/>
                <a:gd name="T45" fmla="*/ 20 h 71"/>
                <a:gd name="T46" fmla="*/ 16 w 72"/>
                <a:gd name="T47" fmla="*/ 24 h 71"/>
                <a:gd name="T48" fmla="*/ 45 w 72"/>
                <a:gd name="T49" fmla="*/ 56 h 71"/>
                <a:gd name="T50" fmla="*/ 36 w 72"/>
                <a:gd name="T51" fmla="*/ 58 h 71"/>
                <a:gd name="T52" fmla="*/ 27 w 72"/>
                <a:gd name="T53" fmla="*/ 56 h 71"/>
                <a:gd name="T54" fmla="*/ 19 w 72"/>
                <a:gd name="T55" fmla="*/ 67 h 71"/>
                <a:gd name="T56" fmla="*/ 36 w 72"/>
                <a:gd name="T57" fmla="*/ 71 h 71"/>
                <a:gd name="T58" fmla="*/ 53 w 72"/>
                <a:gd name="T59" fmla="*/ 67 h 71"/>
                <a:gd name="T60" fmla="*/ 45 w 72"/>
                <a:gd name="T61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71">
                  <a:moveTo>
                    <a:pt x="14" y="35"/>
                  </a:moveTo>
                  <a:cubicBezTo>
                    <a:pt x="14" y="34"/>
                    <a:pt x="14" y="34"/>
                    <a:pt x="14" y="33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1"/>
                    <a:pt x="0" y="33"/>
                    <a:pt x="0" y="35"/>
                  </a:cubicBezTo>
                  <a:cubicBezTo>
                    <a:pt x="0" y="46"/>
                    <a:pt x="4" y="55"/>
                    <a:pt x="11" y="62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6" y="46"/>
                    <a:pt x="14" y="41"/>
                    <a:pt x="14" y="35"/>
                  </a:cubicBezTo>
                  <a:close/>
                  <a:moveTo>
                    <a:pt x="58" y="35"/>
                  </a:moveTo>
                  <a:cubicBezTo>
                    <a:pt x="58" y="41"/>
                    <a:pt x="56" y="46"/>
                    <a:pt x="53" y="50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8" y="55"/>
                    <a:pt x="72" y="46"/>
                    <a:pt x="72" y="35"/>
                  </a:cubicBezTo>
                  <a:cubicBezTo>
                    <a:pt x="72" y="33"/>
                    <a:pt x="72" y="31"/>
                    <a:pt x="71" y="29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4"/>
                    <a:pt x="58" y="34"/>
                    <a:pt x="58" y="35"/>
                  </a:cubicBezTo>
                  <a:close/>
                  <a:moveTo>
                    <a:pt x="40" y="13"/>
                  </a:moveTo>
                  <a:cubicBezTo>
                    <a:pt x="47" y="15"/>
                    <a:pt x="52" y="19"/>
                    <a:pt x="56" y="24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3" y="9"/>
                    <a:pt x="53" y="1"/>
                    <a:pt x="40" y="0"/>
                  </a:cubicBezTo>
                  <a:lnTo>
                    <a:pt x="40" y="13"/>
                  </a:lnTo>
                  <a:close/>
                  <a:moveTo>
                    <a:pt x="16" y="24"/>
                  </a:moveTo>
                  <a:cubicBezTo>
                    <a:pt x="20" y="19"/>
                    <a:pt x="25" y="15"/>
                    <a:pt x="31" y="1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9" y="1"/>
                    <a:pt x="9" y="9"/>
                    <a:pt x="3" y="20"/>
                  </a:cubicBezTo>
                  <a:lnTo>
                    <a:pt x="16" y="24"/>
                  </a:lnTo>
                  <a:close/>
                  <a:moveTo>
                    <a:pt x="45" y="56"/>
                  </a:moveTo>
                  <a:cubicBezTo>
                    <a:pt x="42" y="57"/>
                    <a:pt x="39" y="58"/>
                    <a:pt x="36" y="58"/>
                  </a:cubicBezTo>
                  <a:cubicBezTo>
                    <a:pt x="33" y="58"/>
                    <a:pt x="30" y="57"/>
                    <a:pt x="27" y="56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4" y="70"/>
                    <a:pt x="30" y="71"/>
                    <a:pt x="36" y="71"/>
                  </a:cubicBezTo>
                  <a:cubicBezTo>
                    <a:pt x="42" y="71"/>
                    <a:pt x="48" y="70"/>
                    <a:pt x="53" y="67"/>
                  </a:cubicBezTo>
                  <a:lnTo>
                    <a:pt x="45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36" name="Freeform 178"/>
            <p:cNvSpPr>
              <a:spLocks noEditPoints="1"/>
            </p:cNvSpPr>
            <p:nvPr/>
          </p:nvSpPr>
          <p:spPr bwMode="auto">
            <a:xfrm>
              <a:off x="2762" y="463"/>
              <a:ext cx="97" cy="74"/>
            </a:xfrm>
            <a:custGeom>
              <a:avLst/>
              <a:gdLst>
                <a:gd name="T0" fmla="*/ 76 w 79"/>
                <a:gd name="T1" fmla="*/ 3 h 60"/>
                <a:gd name="T2" fmla="*/ 40 w 79"/>
                <a:gd name="T3" fmla="*/ 0 h 60"/>
                <a:gd name="T4" fmla="*/ 3 w 79"/>
                <a:gd name="T5" fmla="*/ 3 h 60"/>
                <a:gd name="T6" fmla="*/ 0 w 79"/>
                <a:gd name="T7" fmla="*/ 30 h 60"/>
                <a:gd name="T8" fmla="*/ 3 w 79"/>
                <a:gd name="T9" fmla="*/ 57 h 60"/>
                <a:gd name="T10" fmla="*/ 40 w 79"/>
                <a:gd name="T11" fmla="*/ 60 h 60"/>
                <a:gd name="T12" fmla="*/ 76 w 79"/>
                <a:gd name="T13" fmla="*/ 57 h 60"/>
                <a:gd name="T14" fmla="*/ 79 w 79"/>
                <a:gd name="T15" fmla="*/ 30 h 60"/>
                <a:gd name="T16" fmla="*/ 76 w 79"/>
                <a:gd name="T17" fmla="*/ 3 h 60"/>
                <a:gd name="T18" fmla="*/ 30 w 79"/>
                <a:gd name="T19" fmla="*/ 45 h 60"/>
                <a:gd name="T20" fmla="*/ 30 w 79"/>
                <a:gd name="T21" fmla="*/ 15 h 60"/>
                <a:gd name="T22" fmla="*/ 54 w 79"/>
                <a:gd name="T23" fmla="*/ 30 h 60"/>
                <a:gd name="T24" fmla="*/ 30 w 79"/>
                <a:gd name="T25" fmla="*/ 4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60">
                  <a:moveTo>
                    <a:pt x="76" y="3"/>
                  </a:moveTo>
                  <a:cubicBezTo>
                    <a:pt x="65" y="1"/>
                    <a:pt x="52" y="0"/>
                    <a:pt x="40" y="0"/>
                  </a:cubicBezTo>
                  <a:cubicBezTo>
                    <a:pt x="27" y="0"/>
                    <a:pt x="14" y="1"/>
                    <a:pt x="3" y="3"/>
                  </a:cubicBezTo>
                  <a:cubicBezTo>
                    <a:pt x="1" y="11"/>
                    <a:pt x="0" y="20"/>
                    <a:pt x="0" y="30"/>
                  </a:cubicBezTo>
                  <a:cubicBezTo>
                    <a:pt x="0" y="40"/>
                    <a:pt x="1" y="49"/>
                    <a:pt x="3" y="57"/>
                  </a:cubicBezTo>
                  <a:cubicBezTo>
                    <a:pt x="14" y="59"/>
                    <a:pt x="27" y="60"/>
                    <a:pt x="40" y="60"/>
                  </a:cubicBezTo>
                  <a:cubicBezTo>
                    <a:pt x="52" y="60"/>
                    <a:pt x="65" y="59"/>
                    <a:pt x="76" y="57"/>
                  </a:cubicBezTo>
                  <a:cubicBezTo>
                    <a:pt x="78" y="49"/>
                    <a:pt x="79" y="40"/>
                    <a:pt x="79" y="30"/>
                  </a:cubicBezTo>
                  <a:cubicBezTo>
                    <a:pt x="79" y="20"/>
                    <a:pt x="78" y="11"/>
                    <a:pt x="76" y="3"/>
                  </a:cubicBezTo>
                  <a:close/>
                  <a:moveTo>
                    <a:pt x="30" y="4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54" y="30"/>
                    <a:pt x="54" y="30"/>
                    <a:pt x="54" y="30"/>
                  </a:cubicBezTo>
                  <a:lnTo>
                    <a:pt x="3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37" name="Freeform 179"/>
            <p:cNvSpPr>
              <a:spLocks noEditPoints="1"/>
            </p:cNvSpPr>
            <p:nvPr/>
          </p:nvSpPr>
          <p:spPr bwMode="auto">
            <a:xfrm>
              <a:off x="3300" y="914"/>
              <a:ext cx="73" cy="71"/>
            </a:xfrm>
            <a:custGeom>
              <a:avLst/>
              <a:gdLst>
                <a:gd name="T0" fmla="*/ 30 w 59"/>
                <a:gd name="T1" fmla="*/ 0 h 58"/>
                <a:gd name="T2" fmla="*/ 0 w 59"/>
                <a:gd name="T3" fmla="*/ 29 h 58"/>
                <a:gd name="T4" fmla="*/ 30 w 59"/>
                <a:gd name="T5" fmla="*/ 58 h 58"/>
                <a:gd name="T6" fmla="*/ 59 w 59"/>
                <a:gd name="T7" fmla="*/ 29 h 58"/>
                <a:gd name="T8" fmla="*/ 30 w 59"/>
                <a:gd name="T9" fmla="*/ 0 h 58"/>
                <a:gd name="T10" fmla="*/ 47 w 59"/>
                <a:gd name="T11" fmla="*/ 25 h 58"/>
                <a:gd name="T12" fmla="*/ 31 w 59"/>
                <a:gd name="T13" fmla="*/ 47 h 58"/>
                <a:gd name="T14" fmla="*/ 24 w 59"/>
                <a:gd name="T15" fmla="*/ 44 h 58"/>
                <a:gd name="T16" fmla="*/ 18 w 59"/>
                <a:gd name="T17" fmla="*/ 26 h 58"/>
                <a:gd name="T18" fmla="*/ 14 w 59"/>
                <a:gd name="T19" fmla="*/ 28 h 58"/>
                <a:gd name="T20" fmla="*/ 12 w 59"/>
                <a:gd name="T21" fmla="*/ 26 h 58"/>
                <a:gd name="T22" fmla="*/ 23 w 59"/>
                <a:gd name="T23" fmla="*/ 18 h 58"/>
                <a:gd name="T24" fmla="*/ 29 w 59"/>
                <a:gd name="T25" fmla="*/ 30 h 58"/>
                <a:gd name="T26" fmla="*/ 32 w 59"/>
                <a:gd name="T27" fmla="*/ 37 h 58"/>
                <a:gd name="T28" fmla="*/ 36 w 59"/>
                <a:gd name="T29" fmla="*/ 30 h 58"/>
                <a:gd name="T30" fmla="*/ 32 w 59"/>
                <a:gd name="T31" fmla="*/ 26 h 58"/>
                <a:gd name="T32" fmla="*/ 47 w 59"/>
                <a:gd name="T33" fmla="*/ 2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58">
                  <a:moveTo>
                    <a:pt x="30" y="0"/>
                  </a:moveTo>
                  <a:cubicBezTo>
                    <a:pt x="14" y="0"/>
                    <a:pt x="0" y="13"/>
                    <a:pt x="0" y="29"/>
                  </a:cubicBezTo>
                  <a:cubicBezTo>
                    <a:pt x="0" y="45"/>
                    <a:pt x="14" y="58"/>
                    <a:pt x="30" y="58"/>
                  </a:cubicBezTo>
                  <a:cubicBezTo>
                    <a:pt x="46" y="58"/>
                    <a:pt x="59" y="45"/>
                    <a:pt x="59" y="29"/>
                  </a:cubicBezTo>
                  <a:cubicBezTo>
                    <a:pt x="59" y="13"/>
                    <a:pt x="46" y="0"/>
                    <a:pt x="30" y="0"/>
                  </a:cubicBezTo>
                  <a:close/>
                  <a:moveTo>
                    <a:pt x="47" y="25"/>
                  </a:moveTo>
                  <a:cubicBezTo>
                    <a:pt x="45" y="36"/>
                    <a:pt x="34" y="45"/>
                    <a:pt x="31" y="47"/>
                  </a:cubicBezTo>
                  <a:cubicBezTo>
                    <a:pt x="28" y="49"/>
                    <a:pt x="25" y="46"/>
                    <a:pt x="24" y="44"/>
                  </a:cubicBezTo>
                  <a:cubicBezTo>
                    <a:pt x="22" y="42"/>
                    <a:pt x="19" y="28"/>
                    <a:pt x="18" y="26"/>
                  </a:cubicBezTo>
                  <a:cubicBezTo>
                    <a:pt x="17" y="25"/>
                    <a:pt x="14" y="28"/>
                    <a:pt x="14" y="28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8" y="19"/>
                    <a:pt x="23" y="18"/>
                  </a:cubicBezTo>
                  <a:cubicBezTo>
                    <a:pt x="28" y="17"/>
                    <a:pt x="28" y="25"/>
                    <a:pt x="29" y="30"/>
                  </a:cubicBezTo>
                  <a:cubicBezTo>
                    <a:pt x="30" y="34"/>
                    <a:pt x="31" y="37"/>
                    <a:pt x="32" y="37"/>
                  </a:cubicBezTo>
                  <a:cubicBezTo>
                    <a:pt x="33" y="37"/>
                    <a:pt x="34" y="34"/>
                    <a:pt x="36" y="30"/>
                  </a:cubicBezTo>
                  <a:cubicBezTo>
                    <a:pt x="39" y="27"/>
                    <a:pt x="36" y="23"/>
                    <a:pt x="32" y="26"/>
                  </a:cubicBezTo>
                  <a:cubicBezTo>
                    <a:pt x="34" y="16"/>
                    <a:pt x="49" y="14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38" name="Freeform 180"/>
            <p:cNvSpPr>
              <a:spLocks/>
            </p:cNvSpPr>
            <p:nvPr/>
          </p:nvSpPr>
          <p:spPr bwMode="auto">
            <a:xfrm>
              <a:off x="2182" y="429"/>
              <a:ext cx="92" cy="92"/>
            </a:xfrm>
            <a:custGeom>
              <a:avLst/>
              <a:gdLst>
                <a:gd name="T0" fmla="*/ 23 w 75"/>
                <a:gd name="T1" fmla="*/ 14 h 75"/>
                <a:gd name="T2" fmla="*/ 75 w 75"/>
                <a:gd name="T3" fmla="*/ 0 h 75"/>
                <a:gd name="T4" fmla="*/ 75 w 75"/>
                <a:gd name="T5" fmla="*/ 5 h 75"/>
                <a:gd name="T6" fmla="*/ 75 w 75"/>
                <a:gd name="T7" fmla="*/ 14 h 75"/>
                <a:gd name="T8" fmla="*/ 75 w 75"/>
                <a:gd name="T9" fmla="*/ 54 h 75"/>
                <a:gd name="T10" fmla="*/ 59 w 75"/>
                <a:gd name="T11" fmla="*/ 66 h 75"/>
                <a:gd name="T12" fmla="*/ 42 w 75"/>
                <a:gd name="T13" fmla="*/ 54 h 75"/>
                <a:gd name="T14" fmla="*/ 59 w 75"/>
                <a:gd name="T15" fmla="*/ 43 h 75"/>
                <a:gd name="T16" fmla="*/ 66 w 75"/>
                <a:gd name="T17" fmla="*/ 44 h 75"/>
                <a:gd name="T18" fmla="*/ 66 w 75"/>
                <a:gd name="T19" fmla="*/ 19 h 75"/>
                <a:gd name="T20" fmla="*/ 33 w 75"/>
                <a:gd name="T21" fmla="*/ 28 h 75"/>
                <a:gd name="T22" fmla="*/ 33 w 75"/>
                <a:gd name="T23" fmla="*/ 64 h 75"/>
                <a:gd name="T24" fmla="*/ 16 w 75"/>
                <a:gd name="T25" fmla="*/ 75 h 75"/>
                <a:gd name="T26" fmla="*/ 0 w 75"/>
                <a:gd name="T27" fmla="*/ 64 h 75"/>
                <a:gd name="T28" fmla="*/ 16 w 75"/>
                <a:gd name="T29" fmla="*/ 52 h 75"/>
                <a:gd name="T30" fmla="*/ 23 w 75"/>
                <a:gd name="T31" fmla="*/ 53 h 75"/>
                <a:gd name="T32" fmla="*/ 23 w 75"/>
                <a:gd name="T33" fmla="*/ 28 h 75"/>
                <a:gd name="T34" fmla="*/ 23 w 75"/>
                <a:gd name="T35" fmla="*/ 1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75">
                  <a:moveTo>
                    <a:pt x="23" y="14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61"/>
                    <a:pt x="68" y="66"/>
                    <a:pt x="59" y="66"/>
                  </a:cubicBezTo>
                  <a:cubicBezTo>
                    <a:pt x="50" y="66"/>
                    <a:pt x="42" y="61"/>
                    <a:pt x="42" y="54"/>
                  </a:cubicBezTo>
                  <a:cubicBezTo>
                    <a:pt x="42" y="48"/>
                    <a:pt x="50" y="43"/>
                    <a:pt x="59" y="43"/>
                  </a:cubicBezTo>
                  <a:cubicBezTo>
                    <a:pt x="61" y="43"/>
                    <a:pt x="64" y="43"/>
                    <a:pt x="66" y="44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70"/>
                    <a:pt x="25" y="75"/>
                    <a:pt x="16" y="75"/>
                  </a:cubicBezTo>
                  <a:cubicBezTo>
                    <a:pt x="7" y="75"/>
                    <a:pt x="0" y="70"/>
                    <a:pt x="0" y="64"/>
                  </a:cubicBezTo>
                  <a:cubicBezTo>
                    <a:pt x="0" y="57"/>
                    <a:pt x="7" y="52"/>
                    <a:pt x="16" y="52"/>
                  </a:cubicBezTo>
                  <a:cubicBezTo>
                    <a:pt x="19" y="52"/>
                    <a:pt x="21" y="52"/>
                    <a:pt x="23" y="53"/>
                  </a:cubicBezTo>
                  <a:cubicBezTo>
                    <a:pt x="23" y="28"/>
                    <a:pt x="23" y="28"/>
                    <a:pt x="23" y="28"/>
                  </a:cubicBezTo>
                  <a:lnTo>
                    <a:pt x="23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39" name="Freeform 181"/>
            <p:cNvSpPr>
              <a:spLocks noEditPoints="1"/>
            </p:cNvSpPr>
            <p:nvPr/>
          </p:nvSpPr>
          <p:spPr bwMode="auto">
            <a:xfrm>
              <a:off x="1044" y="1151"/>
              <a:ext cx="67" cy="68"/>
            </a:xfrm>
            <a:custGeom>
              <a:avLst/>
              <a:gdLst>
                <a:gd name="T0" fmla="*/ 46 w 55"/>
                <a:gd name="T1" fmla="*/ 0 h 55"/>
                <a:gd name="T2" fmla="*/ 9 w 55"/>
                <a:gd name="T3" fmla="*/ 1 h 55"/>
                <a:gd name="T4" fmla="*/ 0 w 55"/>
                <a:gd name="T5" fmla="*/ 10 h 55"/>
                <a:gd name="T6" fmla="*/ 0 w 55"/>
                <a:gd name="T7" fmla="*/ 46 h 55"/>
                <a:gd name="T8" fmla="*/ 9 w 55"/>
                <a:gd name="T9" fmla="*/ 55 h 55"/>
                <a:gd name="T10" fmla="*/ 46 w 55"/>
                <a:gd name="T11" fmla="*/ 55 h 55"/>
                <a:gd name="T12" fmla="*/ 55 w 55"/>
                <a:gd name="T13" fmla="*/ 46 h 55"/>
                <a:gd name="T14" fmla="*/ 55 w 55"/>
                <a:gd name="T15" fmla="*/ 9 h 55"/>
                <a:gd name="T16" fmla="*/ 46 w 55"/>
                <a:gd name="T17" fmla="*/ 0 h 55"/>
                <a:gd name="T18" fmla="*/ 18 w 55"/>
                <a:gd name="T19" fmla="*/ 25 h 55"/>
                <a:gd name="T20" fmla="*/ 37 w 55"/>
                <a:gd name="T21" fmla="*/ 24 h 55"/>
                <a:gd name="T22" fmla="*/ 38 w 55"/>
                <a:gd name="T23" fmla="*/ 28 h 55"/>
                <a:gd name="T24" fmla="*/ 28 w 55"/>
                <a:gd name="T25" fmla="*/ 38 h 55"/>
                <a:gd name="T26" fmla="*/ 17 w 55"/>
                <a:gd name="T27" fmla="*/ 28 h 55"/>
                <a:gd name="T28" fmla="*/ 18 w 55"/>
                <a:gd name="T29" fmla="*/ 25 h 55"/>
                <a:gd name="T30" fmla="*/ 48 w 55"/>
                <a:gd name="T31" fmla="*/ 24 h 55"/>
                <a:gd name="T32" fmla="*/ 48 w 55"/>
                <a:gd name="T33" fmla="*/ 38 h 55"/>
                <a:gd name="T34" fmla="*/ 48 w 55"/>
                <a:gd name="T35" fmla="*/ 45 h 55"/>
                <a:gd name="T36" fmla="*/ 45 w 55"/>
                <a:gd name="T37" fmla="*/ 48 h 55"/>
                <a:gd name="T38" fmla="*/ 11 w 55"/>
                <a:gd name="T39" fmla="*/ 49 h 55"/>
                <a:gd name="T40" fmla="*/ 7 w 55"/>
                <a:gd name="T41" fmla="*/ 45 h 55"/>
                <a:gd name="T42" fmla="*/ 7 w 55"/>
                <a:gd name="T43" fmla="*/ 38 h 55"/>
                <a:gd name="T44" fmla="*/ 7 w 55"/>
                <a:gd name="T45" fmla="*/ 25 h 55"/>
                <a:gd name="T46" fmla="*/ 7 w 55"/>
                <a:gd name="T47" fmla="*/ 25 h 55"/>
                <a:gd name="T48" fmla="*/ 12 w 55"/>
                <a:gd name="T49" fmla="*/ 25 h 55"/>
                <a:gd name="T50" fmla="*/ 12 w 55"/>
                <a:gd name="T51" fmla="*/ 28 h 55"/>
                <a:gd name="T52" fmla="*/ 28 w 55"/>
                <a:gd name="T53" fmla="*/ 43 h 55"/>
                <a:gd name="T54" fmla="*/ 43 w 55"/>
                <a:gd name="T55" fmla="*/ 28 h 55"/>
                <a:gd name="T56" fmla="*/ 43 w 55"/>
                <a:gd name="T57" fmla="*/ 24 h 55"/>
                <a:gd name="T58" fmla="*/ 48 w 55"/>
                <a:gd name="T59" fmla="*/ 24 h 55"/>
                <a:gd name="T60" fmla="*/ 48 w 55"/>
                <a:gd name="T61" fmla="*/ 12 h 55"/>
                <a:gd name="T62" fmla="*/ 46 w 55"/>
                <a:gd name="T63" fmla="*/ 14 h 55"/>
                <a:gd name="T64" fmla="*/ 43 w 55"/>
                <a:gd name="T65" fmla="*/ 14 h 55"/>
                <a:gd name="T66" fmla="*/ 41 w 55"/>
                <a:gd name="T67" fmla="*/ 12 h 55"/>
                <a:gd name="T68" fmla="*/ 41 w 55"/>
                <a:gd name="T69" fmla="*/ 9 h 55"/>
                <a:gd name="T70" fmla="*/ 43 w 55"/>
                <a:gd name="T71" fmla="*/ 7 h 55"/>
                <a:gd name="T72" fmla="*/ 46 w 55"/>
                <a:gd name="T73" fmla="*/ 7 h 55"/>
                <a:gd name="T74" fmla="*/ 48 w 55"/>
                <a:gd name="T75" fmla="*/ 9 h 55"/>
                <a:gd name="T76" fmla="*/ 48 w 55"/>
                <a:gd name="T77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" h="55">
                  <a:moveTo>
                    <a:pt x="46" y="0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51"/>
                    <a:pt x="4" y="55"/>
                    <a:pt x="9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51" y="55"/>
                    <a:pt x="55" y="51"/>
                    <a:pt x="55" y="46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1" y="0"/>
                    <a:pt x="46" y="0"/>
                  </a:cubicBezTo>
                  <a:close/>
                  <a:moveTo>
                    <a:pt x="18" y="25"/>
                  </a:moveTo>
                  <a:cubicBezTo>
                    <a:pt x="37" y="24"/>
                    <a:pt x="37" y="24"/>
                    <a:pt x="37" y="24"/>
                  </a:cubicBezTo>
                  <a:cubicBezTo>
                    <a:pt x="38" y="25"/>
                    <a:pt x="38" y="27"/>
                    <a:pt x="38" y="28"/>
                  </a:cubicBezTo>
                  <a:cubicBezTo>
                    <a:pt x="38" y="34"/>
                    <a:pt x="33" y="38"/>
                    <a:pt x="28" y="38"/>
                  </a:cubicBezTo>
                  <a:cubicBezTo>
                    <a:pt x="22" y="38"/>
                    <a:pt x="17" y="34"/>
                    <a:pt x="17" y="28"/>
                  </a:cubicBezTo>
                  <a:cubicBezTo>
                    <a:pt x="17" y="27"/>
                    <a:pt x="17" y="26"/>
                    <a:pt x="18" y="25"/>
                  </a:cubicBezTo>
                  <a:close/>
                  <a:moveTo>
                    <a:pt x="48" y="24"/>
                  </a:moveTo>
                  <a:cubicBezTo>
                    <a:pt x="48" y="38"/>
                    <a:pt x="48" y="38"/>
                    <a:pt x="48" y="38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7"/>
                    <a:pt x="47" y="48"/>
                    <a:pt x="45" y="48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9" y="49"/>
                    <a:pt x="7" y="47"/>
                    <a:pt x="7" y="45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6"/>
                    <a:pt x="12" y="27"/>
                    <a:pt x="12" y="28"/>
                  </a:cubicBezTo>
                  <a:cubicBezTo>
                    <a:pt x="12" y="37"/>
                    <a:pt x="19" y="43"/>
                    <a:pt x="28" y="43"/>
                  </a:cubicBezTo>
                  <a:cubicBezTo>
                    <a:pt x="36" y="43"/>
                    <a:pt x="43" y="36"/>
                    <a:pt x="43" y="28"/>
                  </a:cubicBezTo>
                  <a:cubicBezTo>
                    <a:pt x="43" y="27"/>
                    <a:pt x="43" y="25"/>
                    <a:pt x="43" y="24"/>
                  </a:cubicBezTo>
                  <a:cubicBezTo>
                    <a:pt x="48" y="24"/>
                    <a:pt x="48" y="24"/>
                    <a:pt x="48" y="24"/>
                  </a:cubicBezTo>
                  <a:close/>
                  <a:moveTo>
                    <a:pt x="48" y="12"/>
                  </a:moveTo>
                  <a:cubicBezTo>
                    <a:pt x="48" y="13"/>
                    <a:pt x="47" y="14"/>
                    <a:pt x="46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4"/>
                    <a:pt x="41" y="13"/>
                    <a:pt x="41" y="12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8"/>
                    <a:pt x="42" y="7"/>
                    <a:pt x="43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7" y="7"/>
                    <a:pt x="48" y="8"/>
                    <a:pt x="48" y="9"/>
                  </a:cubicBez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40" name="Freeform 182"/>
            <p:cNvSpPr>
              <a:spLocks noEditPoints="1"/>
            </p:cNvSpPr>
            <p:nvPr/>
          </p:nvSpPr>
          <p:spPr bwMode="auto">
            <a:xfrm>
              <a:off x="1237" y="1"/>
              <a:ext cx="64" cy="55"/>
            </a:xfrm>
            <a:custGeom>
              <a:avLst/>
              <a:gdLst>
                <a:gd name="T0" fmla="*/ 52 w 52"/>
                <a:gd name="T1" fmla="*/ 14 h 45"/>
                <a:gd name="T2" fmla="*/ 37 w 52"/>
                <a:gd name="T3" fmla="*/ 0 h 45"/>
                <a:gd name="T4" fmla="*/ 26 w 52"/>
                <a:gd name="T5" fmla="*/ 5 h 45"/>
                <a:gd name="T6" fmla="*/ 15 w 52"/>
                <a:gd name="T7" fmla="*/ 0 h 45"/>
                <a:gd name="T8" fmla="*/ 0 w 52"/>
                <a:gd name="T9" fmla="*/ 14 h 45"/>
                <a:gd name="T10" fmla="*/ 5 w 52"/>
                <a:gd name="T11" fmla="*/ 25 h 45"/>
                <a:gd name="T12" fmla="*/ 5 w 52"/>
                <a:gd name="T13" fmla="*/ 25 h 45"/>
                <a:gd name="T14" fmla="*/ 21 w 52"/>
                <a:gd name="T15" fmla="*/ 42 h 45"/>
                <a:gd name="T16" fmla="*/ 26 w 52"/>
                <a:gd name="T17" fmla="*/ 45 h 45"/>
                <a:gd name="T18" fmla="*/ 31 w 52"/>
                <a:gd name="T19" fmla="*/ 42 h 45"/>
                <a:gd name="T20" fmla="*/ 47 w 52"/>
                <a:gd name="T21" fmla="*/ 25 h 45"/>
                <a:gd name="T22" fmla="*/ 47 w 52"/>
                <a:gd name="T23" fmla="*/ 25 h 45"/>
                <a:gd name="T24" fmla="*/ 52 w 52"/>
                <a:gd name="T25" fmla="*/ 14 h 45"/>
                <a:gd name="T26" fmla="*/ 43 w 52"/>
                <a:gd name="T27" fmla="*/ 21 h 45"/>
                <a:gd name="T28" fmla="*/ 27 w 52"/>
                <a:gd name="T29" fmla="*/ 37 h 45"/>
                <a:gd name="T30" fmla="*/ 26 w 52"/>
                <a:gd name="T31" fmla="*/ 37 h 45"/>
                <a:gd name="T32" fmla="*/ 26 w 52"/>
                <a:gd name="T33" fmla="*/ 37 h 45"/>
                <a:gd name="T34" fmla="*/ 10 w 52"/>
                <a:gd name="T35" fmla="*/ 21 h 45"/>
                <a:gd name="T36" fmla="*/ 7 w 52"/>
                <a:gd name="T37" fmla="*/ 14 h 45"/>
                <a:gd name="T38" fmla="*/ 15 w 52"/>
                <a:gd name="T39" fmla="*/ 6 h 45"/>
                <a:gd name="T40" fmla="*/ 22 w 52"/>
                <a:gd name="T41" fmla="*/ 9 h 45"/>
                <a:gd name="T42" fmla="*/ 26 w 52"/>
                <a:gd name="T43" fmla="*/ 14 h 45"/>
                <a:gd name="T44" fmla="*/ 31 w 52"/>
                <a:gd name="T45" fmla="*/ 9 h 45"/>
                <a:gd name="T46" fmla="*/ 37 w 52"/>
                <a:gd name="T47" fmla="*/ 6 h 45"/>
                <a:gd name="T48" fmla="*/ 46 w 52"/>
                <a:gd name="T49" fmla="*/ 14 h 45"/>
                <a:gd name="T50" fmla="*/ 43 w 52"/>
                <a:gd name="T51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45">
                  <a:moveTo>
                    <a:pt x="52" y="14"/>
                  </a:moveTo>
                  <a:cubicBezTo>
                    <a:pt x="52" y="6"/>
                    <a:pt x="46" y="0"/>
                    <a:pt x="37" y="0"/>
                  </a:cubicBezTo>
                  <a:cubicBezTo>
                    <a:pt x="33" y="0"/>
                    <a:pt x="29" y="2"/>
                    <a:pt x="26" y="5"/>
                  </a:cubicBezTo>
                  <a:cubicBezTo>
                    <a:pt x="24" y="2"/>
                    <a:pt x="20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9"/>
                    <a:pt x="2" y="23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3" y="43"/>
                    <a:pt x="25" y="45"/>
                    <a:pt x="26" y="45"/>
                  </a:cubicBezTo>
                  <a:cubicBezTo>
                    <a:pt x="28" y="45"/>
                    <a:pt x="30" y="43"/>
                    <a:pt x="31" y="42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50" y="23"/>
                    <a:pt x="52" y="19"/>
                    <a:pt x="52" y="14"/>
                  </a:cubicBezTo>
                  <a:close/>
                  <a:moveTo>
                    <a:pt x="43" y="21"/>
                  </a:move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8" y="19"/>
                    <a:pt x="7" y="17"/>
                    <a:pt x="7" y="14"/>
                  </a:cubicBezTo>
                  <a:cubicBezTo>
                    <a:pt x="7" y="10"/>
                    <a:pt x="11" y="6"/>
                    <a:pt x="15" y="6"/>
                  </a:cubicBezTo>
                  <a:cubicBezTo>
                    <a:pt x="18" y="6"/>
                    <a:pt x="20" y="7"/>
                    <a:pt x="22" y="9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3" y="7"/>
                    <a:pt x="35" y="6"/>
                    <a:pt x="37" y="6"/>
                  </a:cubicBezTo>
                  <a:cubicBezTo>
                    <a:pt x="42" y="6"/>
                    <a:pt x="46" y="10"/>
                    <a:pt x="46" y="14"/>
                  </a:cubicBezTo>
                  <a:cubicBezTo>
                    <a:pt x="46" y="17"/>
                    <a:pt x="45" y="19"/>
                    <a:pt x="4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41" name="Freeform 183"/>
            <p:cNvSpPr>
              <a:spLocks noEditPoints="1"/>
            </p:cNvSpPr>
            <p:nvPr/>
          </p:nvSpPr>
          <p:spPr bwMode="auto">
            <a:xfrm>
              <a:off x="1615" y="383"/>
              <a:ext cx="101" cy="102"/>
            </a:xfrm>
            <a:custGeom>
              <a:avLst/>
              <a:gdLst>
                <a:gd name="T0" fmla="*/ 79 w 82"/>
                <a:gd name="T1" fmla="*/ 70 h 83"/>
                <a:gd name="T2" fmla="*/ 59 w 82"/>
                <a:gd name="T3" fmla="*/ 53 h 83"/>
                <a:gd name="T4" fmla="*/ 54 w 82"/>
                <a:gd name="T5" fmla="*/ 51 h 83"/>
                <a:gd name="T6" fmla="*/ 61 w 82"/>
                <a:gd name="T7" fmla="*/ 31 h 83"/>
                <a:gd name="T8" fmla="*/ 30 w 82"/>
                <a:gd name="T9" fmla="*/ 0 h 83"/>
                <a:gd name="T10" fmla="*/ 0 w 82"/>
                <a:gd name="T11" fmla="*/ 31 h 83"/>
                <a:gd name="T12" fmla="*/ 30 w 82"/>
                <a:gd name="T13" fmla="*/ 62 h 83"/>
                <a:gd name="T14" fmla="*/ 50 w 82"/>
                <a:gd name="T15" fmla="*/ 54 h 83"/>
                <a:gd name="T16" fmla="*/ 53 w 82"/>
                <a:gd name="T17" fmla="*/ 60 h 83"/>
                <a:gd name="T18" fmla="*/ 69 w 82"/>
                <a:gd name="T19" fmla="*/ 80 h 83"/>
                <a:gd name="T20" fmla="*/ 79 w 82"/>
                <a:gd name="T21" fmla="*/ 80 h 83"/>
                <a:gd name="T22" fmla="*/ 79 w 82"/>
                <a:gd name="T23" fmla="*/ 70 h 83"/>
                <a:gd name="T24" fmla="*/ 30 w 82"/>
                <a:gd name="T25" fmla="*/ 51 h 83"/>
                <a:gd name="T26" fmla="*/ 10 w 82"/>
                <a:gd name="T27" fmla="*/ 31 h 83"/>
                <a:gd name="T28" fmla="*/ 30 w 82"/>
                <a:gd name="T29" fmla="*/ 11 h 83"/>
                <a:gd name="T30" fmla="*/ 51 w 82"/>
                <a:gd name="T31" fmla="*/ 31 h 83"/>
                <a:gd name="T32" fmla="*/ 30 w 82"/>
                <a:gd name="T33" fmla="*/ 5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2" h="83">
                  <a:moveTo>
                    <a:pt x="79" y="70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7" y="52"/>
                    <a:pt x="55" y="51"/>
                    <a:pt x="54" y="51"/>
                  </a:cubicBezTo>
                  <a:cubicBezTo>
                    <a:pt x="58" y="46"/>
                    <a:pt x="61" y="39"/>
                    <a:pt x="61" y="31"/>
                  </a:cubicBezTo>
                  <a:cubicBezTo>
                    <a:pt x="61" y="14"/>
                    <a:pt x="47" y="0"/>
                    <a:pt x="30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48"/>
                    <a:pt x="13" y="62"/>
                    <a:pt x="30" y="62"/>
                  </a:cubicBezTo>
                  <a:cubicBezTo>
                    <a:pt x="38" y="62"/>
                    <a:pt x="45" y="59"/>
                    <a:pt x="50" y="54"/>
                  </a:cubicBezTo>
                  <a:cubicBezTo>
                    <a:pt x="50" y="56"/>
                    <a:pt x="51" y="58"/>
                    <a:pt x="53" y="60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72" y="83"/>
                    <a:pt x="77" y="83"/>
                    <a:pt x="79" y="80"/>
                  </a:cubicBezTo>
                  <a:cubicBezTo>
                    <a:pt x="82" y="77"/>
                    <a:pt x="82" y="73"/>
                    <a:pt x="79" y="70"/>
                  </a:cubicBezTo>
                  <a:close/>
                  <a:moveTo>
                    <a:pt x="30" y="51"/>
                  </a:moveTo>
                  <a:cubicBezTo>
                    <a:pt x="19" y="51"/>
                    <a:pt x="10" y="42"/>
                    <a:pt x="10" y="31"/>
                  </a:cubicBezTo>
                  <a:cubicBezTo>
                    <a:pt x="10" y="20"/>
                    <a:pt x="19" y="11"/>
                    <a:pt x="30" y="11"/>
                  </a:cubicBezTo>
                  <a:cubicBezTo>
                    <a:pt x="42" y="11"/>
                    <a:pt x="51" y="20"/>
                    <a:pt x="51" y="31"/>
                  </a:cubicBezTo>
                  <a:cubicBezTo>
                    <a:pt x="51" y="42"/>
                    <a:pt x="42" y="51"/>
                    <a:pt x="3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42" name="Freeform 184"/>
            <p:cNvSpPr>
              <a:spLocks noEditPoints="1"/>
            </p:cNvSpPr>
            <p:nvPr/>
          </p:nvSpPr>
          <p:spPr bwMode="auto">
            <a:xfrm>
              <a:off x="1174" y="514"/>
              <a:ext cx="84" cy="89"/>
            </a:xfrm>
            <a:custGeom>
              <a:avLst/>
              <a:gdLst>
                <a:gd name="T0" fmla="*/ 61 w 68"/>
                <a:gd name="T1" fmla="*/ 0 h 73"/>
                <a:gd name="T2" fmla="*/ 6 w 68"/>
                <a:gd name="T3" fmla="*/ 0 h 73"/>
                <a:gd name="T4" fmla="*/ 0 w 68"/>
                <a:gd name="T5" fmla="*/ 7 h 73"/>
                <a:gd name="T6" fmla="*/ 0 w 68"/>
                <a:gd name="T7" fmla="*/ 66 h 73"/>
                <a:gd name="T8" fmla="*/ 6 w 68"/>
                <a:gd name="T9" fmla="*/ 73 h 73"/>
                <a:gd name="T10" fmla="*/ 61 w 68"/>
                <a:gd name="T11" fmla="*/ 73 h 73"/>
                <a:gd name="T12" fmla="*/ 68 w 68"/>
                <a:gd name="T13" fmla="*/ 66 h 73"/>
                <a:gd name="T14" fmla="*/ 68 w 68"/>
                <a:gd name="T15" fmla="*/ 7 h 73"/>
                <a:gd name="T16" fmla="*/ 61 w 68"/>
                <a:gd name="T17" fmla="*/ 0 h 73"/>
                <a:gd name="T18" fmla="*/ 59 w 68"/>
                <a:gd name="T19" fmla="*/ 64 h 73"/>
                <a:gd name="T20" fmla="*/ 9 w 68"/>
                <a:gd name="T21" fmla="*/ 64 h 73"/>
                <a:gd name="T22" fmla="*/ 9 w 68"/>
                <a:gd name="T23" fmla="*/ 9 h 73"/>
                <a:gd name="T24" fmla="*/ 59 w 68"/>
                <a:gd name="T25" fmla="*/ 9 h 73"/>
                <a:gd name="T26" fmla="*/ 59 w 68"/>
                <a:gd name="T27" fmla="*/ 64 h 73"/>
                <a:gd name="T28" fmla="*/ 18 w 68"/>
                <a:gd name="T29" fmla="*/ 32 h 73"/>
                <a:gd name="T30" fmla="*/ 50 w 68"/>
                <a:gd name="T31" fmla="*/ 32 h 73"/>
                <a:gd name="T32" fmla="*/ 50 w 68"/>
                <a:gd name="T33" fmla="*/ 36 h 73"/>
                <a:gd name="T34" fmla="*/ 18 w 68"/>
                <a:gd name="T35" fmla="*/ 36 h 73"/>
                <a:gd name="T36" fmla="*/ 18 w 68"/>
                <a:gd name="T37" fmla="*/ 32 h 73"/>
                <a:gd name="T38" fmla="*/ 18 w 68"/>
                <a:gd name="T39" fmla="*/ 41 h 73"/>
                <a:gd name="T40" fmla="*/ 50 w 68"/>
                <a:gd name="T41" fmla="*/ 41 h 73"/>
                <a:gd name="T42" fmla="*/ 50 w 68"/>
                <a:gd name="T43" fmla="*/ 45 h 73"/>
                <a:gd name="T44" fmla="*/ 18 w 68"/>
                <a:gd name="T45" fmla="*/ 45 h 73"/>
                <a:gd name="T46" fmla="*/ 18 w 68"/>
                <a:gd name="T47" fmla="*/ 41 h 73"/>
                <a:gd name="T48" fmla="*/ 18 w 68"/>
                <a:gd name="T49" fmla="*/ 50 h 73"/>
                <a:gd name="T50" fmla="*/ 50 w 68"/>
                <a:gd name="T51" fmla="*/ 50 h 73"/>
                <a:gd name="T52" fmla="*/ 50 w 68"/>
                <a:gd name="T53" fmla="*/ 54 h 73"/>
                <a:gd name="T54" fmla="*/ 18 w 68"/>
                <a:gd name="T55" fmla="*/ 54 h 73"/>
                <a:gd name="T56" fmla="*/ 18 w 68"/>
                <a:gd name="T57" fmla="*/ 50 h 73"/>
                <a:gd name="T58" fmla="*/ 18 w 68"/>
                <a:gd name="T59" fmla="*/ 23 h 73"/>
                <a:gd name="T60" fmla="*/ 50 w 68"/>
                <a:gd name="T61" fmla="*/ 23 h 73"/>
                <a:gd name="T62" fmla="*/ 50 w 68"/>
                <a:gd name="T63" fmla="*/ 27 h 73"/>
                <a:gd name="T64" fmla="*/ 18 w 68"/>
                <a:gd name="T65" fmla="*/ 27 h 73"/>
                <a:gd name="T66" fmla="*/ 18 w 68"/>
                <a:gd name="T67" fmla="*/ 2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73">
                  <a:moveTo>
                    <a:pt x="6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5" y="73"/>
                    <a:pt x="68" y="70"/>
                    <a:pt x="68" y="66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3"/>
                    <a:pt x="65" y="0"/>
                    <a:pt x="61" y="0"/>
                  </a:cubicBezTo>
                  <a:close/>
                  <a:moveTo>
                    <a:pt x="59" y="64"/>
                  </a:moveTo>
                  <a:cubicBezTo>
                    <a:pt x="9" y="64"/>
                    <a:pt x="9" y="64"/>
                    <a:pt x="9" y="64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59" y="9"/>
                    <a:pt x="59" y="9"/>
                    <a:pt x="59" y="9"/>
                  </a:cubicBezTo>
                  <a:lnTo>
                    <a:pt x="59" y="64"/>
                  </a:lnTo>
                  <a:close/>
                  <a:moveTo>
                    <a:pt x="18" y="32"/>
                  </a:moveTo>
                  <a:cubicBezTo>
                    <a:pt x="50" y="32"/>
                    <a:pt x="50" y="32"/>
                    <a:pt x="50" y="32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18" y="36"/>
                    <a:pt x="18" y="36"/>
                    <a:pt x="18" y="36"/>
                  </a:cubicBezTo>
                  <a:lnTo>
                    <a:pt x="18" y="32"/>
                  </a:lnTo>
                  <a:close/>
                  <a:moveTo>
                    <a:pt x="18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18" y="45"/>
                    <a:pt x="18" y="45"/>
                    <a:pt x="18" y="45"/>
                  </a:cubicBezTo>
                  <a:lnTo>
                    <a:pt x="18" y="41"/>
                  </a:lnTo>
                  <a:close/>
                  <a:moveTo>
                    <a:pt x="18" y="50"/>
                  </a:moveTo>
                  <a:cubicBezTo>
                    <a:pt x="50" y="50"/>
                    <a:pt x="50" y="50"/>
                    <a:pt x="50" y="50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18" y="54"/>
                    <a:pt x="18" y="54"/>
                    <a:pt x="18" y="54"/>
                  </a:cubicBezTo>
                  <a:lnTo>
                    <a:pt x="18" y="50"/>
                  </a:lnTo>
                  <a:close/>
                  <a:moveTo>
                    <a:pt x="18" y="23"/>
                  </a:moveTo>
                  <a:cubicBezTo>
                    <a:pt x="50" y="23"/>
                    <a:pt x="50" y="23"/>
                    <a:pt x="50" y="23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18" y="27"/>
                    <a:pt x="18" y="27"/>
                    <a:pt x="18" y="27"/>
                  </a:cubicBezTo>
                  <a:lnTo>
                    <a:pt x="1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43" name="Freeform 185"/>
            <p:cNvSpPr>
              <a:spLocks noEditPoints="1"/>
            </p:cNvSpPr>
            <p:nvPr/>
          </p:nvSpPr>
          <p:spPr bwMode="auto">
            <a:xfrm>
              <a:off x="1848" y="80"/>
              <a:ext cx="67" cy="66"/>
            </a:xfrm>
            <a:custGeom>
              <a:avLst/>
              <a:gdLst>
                <a:gd name="T0" fmla="*/ 27 w 54"/>
                <a:gd name="T1" fmla="*/ 0 h 54"/>
                <a:gd name="T2" fmla="*/ 0 w 54"/>
                <a:gd name="T3" fmla="*/ 27 h 54"/>
                <a:gd name="T4" fmla="*/ 27 w 54"/>
                <a:gd name="T5" fmla="*/ 54 h 54"/>
                <a:gd name="T6" fmla="*/ 54 w 54"/>
                <a:gd name="T7" fmla="*/ 27 h 54"/>
                <a:gd name="T8" fmla="*/ 27 w 54"/>
                <a:gd name="T9" fmla="*/ 0 h 54"/>
                <a:gd name="T10" fmla="*/ 43 w 54"/>
                <a:gd name="T11" fmla="*/ 24 h 54"/>
                <a:gd name="T12" fmla="*/ 28 w 54"/>
                <a:gd name="T13" fmla="*/ 44 h 54"/>
                <a:gd name="T14" fmla="*/ 21 w 54"/>
                <a:gd name="T15" fmla="*/ 41 h 54"/>
                <a:gd name="T16" fmla="*/ 16 w 54"/>
                <a:gd name="T17" fmla="*/ 25 h 54"/>
                <a:gd name="T18" fmla="*/ 12 w 54"/>
                <a:gd name="T19" fmla="*/ 26 h 54"/>
                <a:gd name="T20" fmla="*/ 11 w 54"/>
                <a:gd name="T21" fmla="*/ 24 h 54"/>
                <a:gd name="T22" fmla="*/ 20 w 54"/>
                <a:gd name="T23" fmla="*/ 17 h 54"/>
                <a:gd name="T24" fmla="*/ 26 w 54"/>
                <a:gd name="T25" fmla="*/ 28 h 54"/>
                <a:gd name="T26" fmla="*/ 28 w 54"/>
                <a:gd name="T27" fmla="*/ 35 h 54"/>
                <a:gd name="T28" fmla="*/ 33 w 54"/>
                <a:gd name="T29" fmla="*/ 29 h 54"/>
                <a:gd name="T30" fmla="*/ 29 w 54"/>
                <a:gd name="T31" fmla="*/ 24 h 54"/>
                <a:gd name="T32" fmla="*/ 43 w 54"/>
                <a:gd name="T33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54">
                  <a:moveTo>
                    <a:pt x="27" y="0"/>
                  </a:moveTo>
                  <a:cubicBezTo>
                    <a:pt x="12" y="0"/>
                    <a:pt x="0" y="13"/>
                    <a:pt x="0" y="27"/>
                  </a:cubicBezTo>
                  <a:cubicBezTo>
                    <a:pt x="0" y="42"/>
                    <a:pt x="12" y="54"/>
                    <a:pt x="27" y="54"/>
                  </a:cubicBezTo>
                  <a:cubicBezTo>
                    <a:pt x="42" y="54"/>
                    <a:pt x="54" y="42"/>
                    <a:pt x="54" y="27"/>
                  </a:cubicBezTo>
                  <a:cubicBezTo>
                    <a:pt x="54" y="13"/>
                    <a:pt x="42" y="0"/>
                    <a:pt x="27" y="0"/>
                  </a:cubicBezTo>
                  <a:close/>
                  <a:moveTo>
                    <a:pt x="43" y="24"/>
                  </a:moveTo>
                  <a:cubicBezTo>
                    <a:pt x="41" y="34"/>
                    <a:pt x="31" y="42"/>
                    <a:pt x="28" y="44"/>
                  </a:cubicBezTo>
                  <a:cubicBezTo>
                    <a:pt x="25" y="46"/>
                    <a:pt x="22" y="43"/>
                    <a:pt x="21" y="41"/>
                  </a:cubicBezTo>
                  <a:cubicBezTo>
                    <a:pt x="20" y="39"/>
                    <a:pt x="17" y="26"/>
                    <a:pt x="16" y="25"/>
                  </a:cubicBezTo>
                  <a:cubicBezTo>
                    <a:pt x="15" y="24"/>
                    <a:pt x="12" y="26"/>
                    <a:pt x="12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6" y="18"/>
                    <a:pt x="20" y="17"/>
                  </a:cubicBezTo>
                  <a:cubicBezTo>
                    <a:pt x="25" y="16"/>
                    <a:pt x="25" y="24"/>
                    <a:pt x="26" y="28"/>
                  </a:cubicBezTo>
                  <a:cubicBezTo>
                    <a:pt x="27" y="32"/>
                    <a:pt x="28" y="35"/>
                    <a:pt x="28" y="35"/>
                  </a:cubicBezTo>
                  <a:cubicBezTo>
                    <a:pt x="29" y="35"/>
                    <a:pt x="31" y="32"/>
                    <a:pt x="33" y="29"/>
                  </a:cubicBezTo>
                  <a:cubicBezTo>
                    <a:pt x="35" y="25"/>
                    <a:pt x="33" y="22"/>
                    <a:pt x="29" y="24"/>
                  </a:cubicBezTo>
                  <a:cubicBezTo>
                    <a:pt x="31" y="16"/>
                    <a:pt x="45" y="13"/>
                    <a:pt x="4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10846673" y="8476720"/>
            <a:ext cx="2677953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/>
          <p:nvPr/>
        </p:nvCxnSpPr>
        <p:spPr>
          <a:xfrm>
            <a:off x="7563140" y="4914844"/>
            <a:ext cx="9245019" cy="0"/>
          </a:xfrm>
          <a:prstGeom prst="line">
            <a:avLst/>
          </a:prstGeom>
          <a:ln w="38100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0" name="Picture 189" descr="Logo_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70972" y="4999141"/>
            <a:ext cx="8242909" cy="316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8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39A48B2-2CD8-4949-9E75-8FD3B89DF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026" y="2476235"/>
            <a:ext cx="6712774" cy="9404937"/>
          </a:xfrm>
          <a:prstGeom prst="rect">
            <a:avLst/>
          </a:prstGeom>
        </p:spPr>
      </p:pic>
      <p:pic>
        <p:nvPicPr>
          <p:cNvPr id="8196" name="Picture 4" descr="Image result for good to go">
            <a:extLst>
              <a:ext uri="{FF2B5EF4-FFF2-40B4-BE49-F238E27FC236}">
                <a16:creationId xmlns:a16="http://schemas.microsoft.com/office/drawing/2014/main" id="{8BB54F2A-A78F-40CE-BAC4-006352989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43550"/>
            <a:ext cx="1201074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45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A54DD4-4A67-45C2-B6F8-D85708C285B1}"/>
              </a:ext>
            </a:extLst>
          </p:cNvPr>
          <p:cNvSpPr txBox="1"/>
          <p:nvPr/>
        </p:nvSpPr>
        <p:spPr>
          <a:xfrm>
            <a:off x="1028700" y="1504950"/>
            <a:ext cx="21621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if the object locator Value changes?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787404A-4F79-4478-A4D5-CF2CD9021FC2}"/>
                  </a:ext>
                </a:extLst>
              </p14:cNvPr>
              <p14:cNvContentPartPr/>
              <p14:nvPr/>
            </p14:nvContentPartPr>
            <p14:xfrm>
              <a:off x="2459772" y="5740134"/>
              <a:ext cx="219168" cy="1423584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787404A-4F79-4478-A4D5-CF2CD9021F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6586" y="5653725"/>
                <a:ext cx="305180" cy="15960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6454B6E-E8E0-4BC9-9D43-F8D1714A0468}"/>
                  </a:ext>
                </a:extLst>
              </p14:cNvPr>
              <p14:cNvContentPartPr/>
              <p14:nvPr/>
            </p14:nvContentPartPr>
            <p14:xfrm>
              <a:off x="3495420" y="4226406"/>
              <a:ext cx="1289376" cy="2610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6454B6E-E8E0-4BC9-9D43-F8D1714A04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2225" y="4140006"/>
                <a:ext cx="1375406" cy="27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1778991-8CFB-4D87-AAAD-CC6E6FC03529}"/>
                  </a:ext>
                </a:extLst>
              </p14:cNvPr>
              <p14:cNvContentPartPr/>
              <p14:nvPr/>
            </p14:nvContentPartPr>
            <p14:xfrm>
              <a:off x="2251548" y="4602822"/>
              <a:ext cx="6261120" cy="4321152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1778991-8CFB-4D87-AAAD-CC6E6FC035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08348" y="4516781"/>
                <a:ext cx="6347160" cy="44935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522271A-E0F0-431F-92BF-F15F309B696B}"/>
                  </a:ext>
                </a:extLst>
              </p14:cNvPr>
              <p14:cNvContentPartPr/>
              <p14:nvPr/>
            </p14:nvContentPartPr>
            <p14:xfrm>
              <a:off x="1583676" y="9955590"/>
              <a:ext cx="2310624" cy="1546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522271A-E0F0-431F-92BF-F15F309B696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40473" y="9869550"/>
                <a:ext cx="2396669" cy="171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705786D-4B3D-40C7-960E-ACEE3D263D64}"/>
                  </a:ext>
                </a:extLst>
              </p14:cNvPr>
              <p14:cNvContentPartPr/>
              <p14:nvPr/>
            </p14:nvContentPartPr>
            <p14:xfrm>
              <a:off x="3424284" y="9451302"/>
              <a:ext cx="900576" cy="902304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705786D-4B3D-40C7-960E-ACEE3D263D6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81091" y="9364888"/>
                <a:ext cx="986602" cy="1074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0163E7D-9F3A-4573-92B7-A65AD986D967}"/>
                  </a:ext>
                </a:extLst>
              </p14:cNvPr>
              <p14:cNvContentPartPr/>
              <p14:nvPr/>
            </p14:nvContentPartPr>
            <p14:xfrm>
              <a:off x="4567068" y="8447046"/>
              <a:ext cx="1003968" cy="917568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0163E7D-9F3A-4573-92B7-A65AD986D96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24246" y="8360653"/>
                <a:ext cx="1089971" cy="1089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7EC298C-64AF-4C6D-9C31-AE71C660C257}"/>
                  </a:ext>
                </a:extLst>
              </p14:cNvPr>
              <p14:cNvContentPartPr/>
              <p14:nvPr/>
            </p14:nvContentPartPr>
            <p14:xfrm>
              <a:off x="5438844" y="7217862"/>
              <a:ext cx="811296" cy="1083456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7EC298C-64AF-4C6D-9C31-AE71C660C25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95652" y="7131473"/>
                <a:ext cx="897321" cy="1255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461CDB4-242A-4BE7-B74C-4CECF1AB65C5}"/>
                  </a:ext>
                </a:extLst>
              </p14:cNvPr>
              <p14:cNvContentPartPr/>
              <p14:nvPr/>
            </p14:nvContentPartPr>
            <p14:xfrm>
              <a:off x="6420636" y="6564390"/>
              <a:ext cx="1524096" cy="999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461CDB4-242A-4BE7-B74C-4CECF1AB65C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77440" y="6478350"/>
                <a:ext cx="1610128" cy="11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9683658-CE81-4C71-8884-A84FCD0120D8}"/>
                  </a:ext>
                </a:extLst>
              </p14:cNvPr>
              <p14:cNvContentPartPr/>
              <p14:nvPr/>
            </p14:nvContentPartPr>
            <p14:xfrm>
              <a:off x="7710588" y="5534214"/>
              <a:ext cx="1205280" cy="962208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9683658-CE81-4C71-8884-A84FCD0120D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67761" y="5448180"/>
                <a:ext cx="1291294" cy="1134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B8E1D96-3C5A-44BA-8938-42530A22C46D}"/>
                  </a:ext>
                </a:extLst>
              </p14:cNvPr>
              <p14:cNvContentPartPr/>
              <p14:nvPr/>
            </p14:nvContentPartPr>
            <p14:xfrm>
              <a:off x="8823132" y="4510662"/>
              <a:ext cx="1384992" cy="970848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B8E1D96-3C5A-44BA-8938-42530A22C46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80290" y="4424300"/>
                <a:ext cx="1471036" cy="1143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5404933-A834-4740-AF36-5B6C1D5213D5}"/>
                  </a:ext>
                </a:extLst>
              </p14:cNvPr>
              <p14:cNvContentPartPr/>
              <p14:nvPr/>
            </p14:nvContentPartPr>
            <p14:xfrm>
              <a:off x="10017180" y="3561126"/>
              <a:ext cx="1140192" cy="768096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5404933-A834-4740-AF36-5B6C1D5213D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74337" y="3474742"/>
                <a:ext cx="1226237" cy="940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145A582-E3DC-44F4-98BA-757B6E4CD7F5}"/>
                  </a:ext>
                </a:extLst>
              </p14:cNvPr>
              <p14:cNvContentPartPr/>
              <p14:nvPr/>
            </p14:nvContentPartPr>
            <p14:xfrm>
              <a:off x="14699484" y="6975654"/>
              <a:ext cx="676224" cy="868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145A582-E3DC-44F4-98BA-757B6E4CD7F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656275" y="6889254"/>
                <a:ext cx="762282" cy="10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2FC84D3-78E4-4673-850A-D9A5C5B1A7C2}"/>
                  </a:ext>
                </a:extLst>
              </p14:cNvPr>
              <p14:cNvContentPartPr/>
              <p14:nvPr/>
            </p14:nvContentPartPr>
            <p14:xfrm>
              <a:off x="13788828" y="6453510"/>
              <a:ext cx="288" cy="288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2FC84D3-78E4-4673-850A-D9A5C5B1A7C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754556" y="6384390"/>
                <a:ext cx="6912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46BAB96-8C62-4ED0-BBAB-72CD584CB156}"/>
                  </a:ext>
                </a:extLst>
              </p14:cNvPr>
              <p14:cNvContentPartPr/>
              <p14:nvPr/>
            </p14:nvContentPartPr>
            <p14:xfrm>
              <a:off x="15198012" y="5290854"/>
              <a:ext cx="1682208" cy="2085408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46BAB96-8C62-4ED0-BBAB-72CD584CB15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154814" y="5204472"/>
                <a:ext cx="1768244" cy="2257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A8D0944-8278-4947-8822-C36E0F3D651E}"/>
                  </a:ext>
                </a:extLst>
              </p14:cNvPr>
              <p14:cNvContentPartPr/>
              <p14:nvPr/>
            </p14:nvContentPartPr>
            <p14:xfrm>
              <a:off x="13707900" y="3825798"/>
              <a:ext cx="5971392" cy="7655328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A8D0944-8278-4947-8822-C36E0F3D651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665059" y="3739403"/>
                <a:ext cx="6057433" cy="7827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219" name="Ink 9218">
                <a:extLst>
                  <a:ext uri="{FF2B5EF4-FFF2-40B4-BE49-F238E27FC236}">
                    <a16:creationId xmlns:a16="http://schemas.microsoft.com/office/drawing/2014/main" id="{6B41668D-753F-46B3-94B3-02C6F4565412}"/>
                  </a:ext>
                </a:extLst>
              </p14:cNvPr>
              <p14:cNvContentPartPr/>
              <p14:nvPr/>
            </p14:nvContentPartPr>
            <p14:xfrm>
              <a:off x="14814684" y="8557062"/>
              <a:ext cx="3926016" cy="3349440"/>
            </p14:xfrm>
          </p:contentPart>
        </mc:Choice>
        <mc:Fallback xmlns="">
          <p:pic>
            <p:nvPicPr>
              <p:cNvPr id="9219" name="Ink 9218">
                <a:extLst>
                  <a:ext uri="{FF2B5EF4-FFF2-40B4-BE49-F238E27FC236}">
                    <a16:creationId xmlns:a16="http://schemas.microsoft.com/office/drawing/2014/main" id="{6B41668D-753F-46B3-94B3-02C6F456541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807484" y="8550222"/>
                <a:ext cx="3940055" cy="336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227" name="Ink 9226">
                <a:extLst>
                  <a:ext uri="{FF2B5EF4-FFF2-40B4-BE49-F238E27FC236}">
                    <a16:creationId xmlns:a16="http://schemas.microsoft.com/office/drawing/2014/main" id="{5677092D-04C8-4B3D-800B-B9C48814E431}"/>
                  </a:ext>
                </a:extLst>
              </p14:cNvPr>
              <p14:cNvContentPartPr/>
              <p14:nvPr/>
            </p14:nvContentPartPr>
            <p14:xfrm>
              <a:off x="18137052" y="4284870"/>
              <a:ext cx="3198024" cy="3699360"/>
            </p14:xfrm>
          </p:contentPart>
        </mc:Choice>
        <mc:Fallback xmlns="">
          <p:pic>
            <p:nvPicPr>
              <p:cNvPr id="9227" name="Ink 9226">
                <a:extLst>
                  <a:ext uri="{FF2B5EF4-FFF2-40B4-BE49-F238E27FC236}">
                    <a16:creationId xmlns:a16="http://schemas.microsoft.com/office/drawing/2014/main" id="{5677092D-04C8-4B3D-800B-B9C48814E43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129852" y="4278030"/>
                <a:ext cx="3212065" cy="37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230" name="Ink 9229">
                <a:extLst>
                  <a:ext uri="{FF2B5EF4-FFF2-40B4-BE49-F238E27FC236}">
                    <a16:creationId xmlns:a16="http://schemas.microsoft.com/office/drawing/2014/main" id="{49957022-17E7-4AAF-AA15-C8FF6F3C6B72}"/>
                  </a:ext>
                </a:extLst>
              </p14:cNvPr>
              <p14:cNvContentPartPr/>
              <p14:nvPr/>
            </p14:nvContentPartPr>
            <p14:xfrm>
              <a:off x="9055260" y="7271142"/>
              <a:ext cx="3424752" cy="1955160"/>
            </p14:xfrm>
          </p:contentPart>
        </mc:Choice>
        <mc:Fallback xmlns="">
          <p:pic>
            <p:nvPicPr>
              <p:cNvPr id="9230" name="Ink 9229">
                <a:extLst>
                  <a:ext uri="{FF2B5EF4-FFF2-40B4-BE49-F238E27FC236}">
                    <a16:creationId xmlns:a16="http://schemas.microsoft.com/office/drawing/2014/main" id="{49957022-17E7-4AAF-AA15-C8FF6F3C6B7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048420" y="7263942"/>
                <a:ext cx="3438792" cy="196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314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A54DD4-4A67-45C2-B6F8-D85708C285B1}"/>
              </a:ext>
            </a:extLst>
          </p:cNvPr>
          <p:cNvSpPr txBox="1"/>
          <p:nvPr/>
        </p:nvSpPr>
        <p:spPr>
          <a:xfrm>
            <a:off x="1028700" y="1504950"/>
            <a:ext cx="21621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if the locator itself changed?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787404A-4F79-4478-A4D5-CF2CD9021FC2}"/>
                  </a:ext>
                </a:extLst>
              </p14:cNvPr>
              <p14:cNvContentPartPr/>
              <p14:nvPr/>
            </p14:nvContentPartPr>
            <p14:xfrm>
              <a:off x="2459772" y="5740134"/>
              <a:ext cx="219168" cy="1423584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787404A-4F79-4478-A4D5-CF2CD9021F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6586" y="5653725"/>
                <a:ext cx="305180" cy="15960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6454B6E-E8E0-4BC9-9D43-F8D1714A0468}"/>
                  </a:ext>
                </a:extLst>
              </p14:cNvPr>
              <p14:cNvContentPartPr/>
              <p14:nvPr/>
            </p14:nvContentPartPr>
            <p14:xfrm>
              <a:off x="3495420" y="4226406"/>
              <a:ext cx="1289376" cy="2610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6454B6E-E8E0-4BC9-9D43-F8D1714A04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2225" y="4140006"/>
                <a:ext cx="1375406" cy="27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1778991-8CFB-4D87-AAAD-CC6E6FC03529}"/>
                  </a:ext>
                </a:extLst>
              </p14:cNvPr>
              <p14:cNvContentPartPr/>
              <p14:nvPr/>
            </p14:nvContentPartPr>
            <p14:xfrm>
              <a:off x="2251548" y="4602822"/>
              <a:ext cx="6261120" cy="4321152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1778991-8CFB-4D87-AAAD-CC6E6FC035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08348" y="4516781"/>
                <a:ext cx="6347160" cy="44935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522271A-E0F0-431F-92BF-F15F309B696B}"/>
                  </a:ext>
                </a:extLst>
              </p14:cNvPr>
              <p14:cNvContentPartPr/>
              <p14:nvPr/>
            </p14:nvContentPartPr>
            <p14:xfrm>
              <a:off x="1583676" y="9955590"/>
              <a:ext cx="2310624" cy="1546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522271A-E0F0-431F-92BF-F15F309B696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40473" y="9869550"/>
                <a:ext cx="2396669" cy="171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705786D-4B3D-40C7-960E-ACEE3D263D64}"/>
                  </a:ext>
                </a:extLst>
              </p14:cNvPr>
              <p14:cNvContentPartPr/>
              <p14:nvPr/>
            </p14:nvContentPartPr>
            <p14:xfrm>
              <a:off x="3424284" y="9451302"/>
              <a:ext cx="900576" cy="902304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705786D-4B3D-40C7-960E-ACEE3D263D6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81091" y="9364888"/>
                <a:ext cx="986602" cy="1074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0163E7D-9F3A-4573-92B7-A65AD986D967}"/>
                  </a:ext>
                </a:extLst>
              </p14:cNvPr>
              <p14:cNvContentPartPr/>
              <p14:nvPr/>
            </p14:nvContentPartPr>
            <p14:xfrm>
              <a:off x="4567068" y="8447046"/>
              <a:ext cx="1003968" cy="917568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0163E7D-9F3A-4573-92B7-A65AD986D96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24246" y="8360653"/>
                <a:ext cx="1089971" cy="1089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7EC298C-64AF-4C6D-9C31-AE71C660C257}"/>
                  </a:ext>
                </a:extLst>
              </p14:cNvPr>
              <p14:cNvContentPartPr/>
              <p14:nvPr/>
            </p14:nvContentPartPr>
            <p14:xfrm>
              <a:off x="5438844" y="7217862"/>
              <a:ext cx="811296" cy="1083456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7EC298C-64AF-4C6D-9C31-AE71C660C25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95652" y="7131473"/>
                <a:ext cx="897321" cy="1255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461CDB4-242A-4BE7-B74C-4CECF1AB65C5}"/>
                  </a:ext>
                </a:extLst>
              </p14:cNvPr>
              <p14:cNvContentPartPr/>
              <p14:nvPr/>
            </p14:nvContentPartPr>
            <p14:xfrm>
              <a:off x="6420636" y="6564390"/>
              <a:ext cx="1524096" cy="999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461CDB4-242A-4BE7-B74C-4CECF1AB65C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77440" y="6478350"/>
                <a:ext cx="1610128" cy="11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9683658-CE81-4C71-8884-A84FCD0120D8}"/>
                  </a:ext>
                </a:extLst>
              </p14:cNvPr>
              <p14:cNvContentPartPr/>
              <p14:nvPr/>
            </p14:nvContentPartPr>
            <p14:xfrm>
              <a:off x="7710588" y="5534214"/>
              <a:ext cx="1205280" cy="962208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9683658-CE81-4C71-8884-A84FCD0120D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67761" y="5448180"/>
                <a:ext cx="1291294" cy="1134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B8E1D96-3C5A-44BA-8938-42530A22C46D}"/>
                  </a:ext>
                </a:extLst>
              </p14:cNvPr>
              <p14:cNvContentPartPr/>
              <p14:nvPr/>
            </p14:nvContentPartPr>
            <p14:xfrm>
              <a:off x="8823132" y="4510662"/>
              <a:ext cx="1384992" cy="970848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B8E1D96-3C5A-44BA-8938-42530A22C46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80290" y="4424300"/>
                <a:ext cx="1471036" cy="1143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5404933-A834-4740-AF36-5B6C1D5213D5}"/>
                  </a:ext>
                </a:extLst>
              </p14:cNvPr>
              <p14:cNvContentPartPr/>
              <p14:nvPr/>
            </p14:nvContentPartPr>
            <p14:xfrm>
              <a:off x="10017180" y="3561126"/>
              <a:ext cx="1140192" cy="768096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5404933-A834-4740-AF36-5B6C1D5213D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74337" y="3474742"/>
                <a:ext cx="1226237" cy="940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230" name="Ink 9229">
                <a:extLst>
                  <a:ext uri="{FF2B5EF4-FFF2-40B4-BE49-F238E27FC236}">
                    <a16:creationId xmlns:a16="http://schemas.microsoft.com/office/drawing/2014/main" id="{49957022-17E7-4AAF-AA15-C8FF6F3C6B72}"/>
                  </a:ext>
                </a:extLst>
              </p14:cNvPr>
              <p14:cNvContentPartPr/>
              <p14:nvPr/>
            </p14:nvContentPartPr>
            <p14:xfrm>
              <a:off x="9055260" y="7271142"/>
              <a:ext cx="3424752" cy="1955160"/>
            </p14:xfrm>
          </p:contentPart>
        </mc:Choice>
        <mc:Fallback xmlns="">
          <p:pic>
            <p:nvPicPr>
              <p:cNvPr id="9230" name="Ink 9229">
                <a:extLst>
                  <a:ext uri="{FF2B5EF4-FFF2-40B4-BE49-F238E27FC236}">
                    <a16:creationId xmlns:a16="http://schemas.microsoft.com/office/drawing/2014/main" id="{49957022-17E7-4AAF-AA15-C8FF6F3C6B7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048420" y="7263942"/>
                <a:ext cx="3438792" cy="19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611365A-CD2A-4077-AA6B-BEC98DA17AEF}"/>
                  </a:ext>
                </a:extLst>
              </p14:cNvPr>
              <p14:cNvContentPartPr/>
              <p14:nvPr/>
            </p14:nvContentPartPr>
            <p14:xfrm>
              <a:off x="14458140" y="6578790"/>
              <a:ext cx="111168" cy="268761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611365A-CD2A-4077-AA6B-BEC98DA17AE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415328" y="6492755"/>
                <a:ext cx="197152" cy="28600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95046F0-8850-4079-A95D-02E319FEB8B1}"/>
                  </a:ext>
                </a:extLst>
              </p14:cNvPr>
              <p14:cNvContentPartPr/>
              <p14:nvPr/>
            </p14:nvContentPartPr>
            <p14:xfrm>
              <a:off x="13672188" y="7748646"/>
              <a:ext cx="2485152" cy="328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95046F0-8850-4079-A95D-02E319FEB8B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628993" y="7662246"/>
                <a:ext cx="2571182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DD2E557-2DDE-45E0-91AA-125AEC2E2368}"/>
                  </a:ext>
                </a:extLst>
              </p14:cNvPr>
              <p14:cNvContentPartPr/>
              <p14:nvPr/>
            </p14:nvContentPartPr>
            <p14:xfrm>
              <a:off x="15119676" y="6060678"/>
              <a:ext cx="1719072" cy="2083104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DD2E557-2DDE-45E0-91AA-125AEC2E236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076483" y="5974272"/>
                <a:ext cx="1805098" cy="2255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810246F-AC41-411B-B97C-5799F4ACF554}"/>
                  </a:ext>
                </a:extLst>
              </p14:cNvPr>
              <p14:cNvContentPartPr/>
              <p14:nvPr/>
            </p14:nvContentPartPr>
            <p14:xfrm>
              <a:off x="16637436" y="5192646"/>
              <a:ext cx="1791648" cy="1645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810246F-AC41-411B-B97C-5799F4ACF55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594598" y="5106246"/>
                <a:ext cx="1877685" cy="18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F6C2761-1A8C-446C-A200-9589958E4808}"/>
                  </a:ext>
                </a:extLst>
              </p14:cNvPr>
              <p14:cNvContentPartPr/>
              <p14:nvPr/>
            </p14:nvContentPartPr>
            <p14:xfrm>
              <a:off x="17859996" y="3629958"/>
              <a:ext cx="1219104" cy="16660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F6C2761-1A8C-446C-A200-9589958E480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816791" y="3543558"/>
                <a:ext cx="1305154" cy="18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BB2F08E-BFE1-4A6C-9615-BC3BBCB0A0FD}"/>
                  </a:ext>
                </a:extLst>
              </p14:cNvPr>
              <p14:cNvContentPartPr/>
              <p14:nvPr/>
            </p14:nvContentPartPr>
            <p14:xfrm>
              <a:off x="18225756" y="3323814"/>
              <a:ext cx="2226240" cy="1331424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BB2F08E-BFE1-4A6C-9615-BC3BBCB0A0F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182556" y="3237765"/>
                <a:ext cx="2312280" cy="1503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216" name="Ink 9215">
                <a:extLst>
                  <a:ext uri="{FF2B5EF4-FFF2-40B4-BE49-F238E27FC236}">
                    <a16:creationId xmlns:a16="http://schemas.microsoft.com/office/drawing/2014/main" id="{2971F3B6-5A45-4E51-BB55-78B011DB0AF3}"/>
                  </a:ext>
                </a:extLst>
              </p14:cNvPr>
              <p14:cNvContentPartPr/>
              <p14:nvPr/>
            </p14:nvContentPartPr>
            <p14:xfrm>
              <a:off x="17761788" y="2960646"/>
              <a:ext cx="1934496" cy="2030688"/>
            </p14:xfrm>
          </p:contentPart>
        </mc:Choice>
        <mc:Fallback xmlns="">
          <p:pic>
            <p:nvPicPr>
              <p:cNvPr id="9216" name="Ink 9215">
                <a:extLst>
                  <a:ext uri="{FF2B5EF4-FFF2-40B4-BE49-F238E27FC236}">
                    <a16:creationId xmlns:a16="http://schemas.microsoft.com/office/drawing/2014/main" id="{2971F3B6-5A45-4E51-BB55-78B011DB0AF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718591" y="2874249"/>
                <a:ext cx="2020530" cy="2203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217" name="Ink 9216">
                <a:extLst>
                  <a:ext uri="{FF2B5EF4-FFF2-40B4-BE49-F238E27FC236}">
                    <a16:creationId xmlns:a16="http://schemas.microsoft.com/office/drawing/2014/main" id="{BD837509-C8EF-454E-BF28-6138790ED900}"/>
                  </a:ext>
                </a:extLst>
              </p14:cNvPr>
              <p14:cNvContentPartPr/>
              <p14:nvPr/>
            </p14:nvContentPartPr>
            <p14:xfrm>
              <a:off x="13877532" y="3039270"/>
              <a:ext cx="9207936" cy="9144864"/>
            </p14:xfrm>
          </p:contentPart>
        </mc:Choice>
        <mc:Fallback xmlns="">
          <p:pic>
            <p:nvPicPr>
              <p:cNvPr id="9217" name="Ink 9216">
                <a:extLst>
                  <a:ext uri="{FF2B5EF4-FFF2-40B4-BE49-F238E27FC236}">
                    <a16:creationId xmlns:a16="http://schemas.microsoft.com/office/drawing/2014/main" id="{BD837509-C8EF-454E-BF28-6138790ED90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3834693" y="2953229"/>
                <a:ext cx="9293975" cy="9317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218" name="Ink 9217">
                <a:extLst>
                  <a:ext uri="{FF2B5EF4-FFF2-40B4-BE49-F238E27FC236}">
                    <a16:creationId xmlns:a16="http://schemas.microsoft.com/office/drawing/2014/main" id="{34EDAE54-8DF0-4712-AB10-89411D72025E}"/>
                  </a:ext>
                </a:extLst>
              </p14:cNvPr>
              <p14:cNvContentPartPr/>
              <p14:nvPr/>
            </p14:nvContentPartPr>
            <p14:xfrm>
              <a:off x="15877692" y="10631526"/>
              <a:ext cx="1001088" cy="1874016"/>
            </p14:xfrm>
          </p:contentPart>
        </mc:Choice>
        <mc:Fallback xmlns="">
          <p:pic>
            <p:nvPicPr>
              <p:cNvPr id="9218" name="Ink 9217">
                <a:extLst>
                  <a:ext uri="{FF2B5EF4-FFF2-40B4-BE49-F238E27FC236}">
                    <a16:creationId xmlns:a16="http://schemas.microsoft.com/office/drawing/2014/main" id="{34EDAE54-8DF0-4712-AB10-89411D72025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5834495" y="10545133"/>
                <a:ext cx="1087122" cy="2046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220" name="Ink 9219">
                <a:extLst>
                  <a:ext uri="{FF2B5EF4-FFF2-40B4-BE49-F238E27FC236}">
                    <a16:creationId xmlns:a16="http://schemas.microsoft.com/office/drawing/2014/main" id="{7322E4ED-0400-435B-A301-CC460A8C07EB}"/>
                  </a:ext>
                </a:extLst>
              </p14:cNvPr>
              <p14:cNvContentPartPr/>
              <p14:nvPr/>
            </p14:nvContentPartPr>
            <p14:xfrm>
              <a:off x="16360092" y="10355910"/>
              <a:ext cx="1142208" cy="1647648"/>
            </p14:xfrm>
          </p:contentPart>
        </mc:Choice>
        <mc:Fallback xmlns="">
          <p:pic>
            <p:nvPicPr>
              <p:cNvPr id="9220" name="Ink 9219">
                <a:extLst>
                  <a:ext uri="{FF2B5EF4-FFF2-40B4-BE49-F238E27FC236}">
                    <a16:creationId xmlns:a16="http://schemas.microsoft.com/office/drawing/2014/main" id="{7322E4ED-0400-435B-A301-CC460A8C07E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6316895" y="10269874"/>
                <a:ext cx="1228243" cy="182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221" name="Ink 9220">
                <a:extLst>
                  <a:ext uri="{FF2B5EF4-FFF2-40B4-BE49-F238E27FC236}">
                    <a16:creationId xmlns:a16="http://schemas.microsoft.com/office/drawing/2014/main" id="{E26CD870-BEEC-4EFD-B7E2-0ECA36664611}"/>
                  </a:ext>
                </a:extLst>
              </p14:cNvPr>
              <p14:cNvContentPartPr/>
              <p14:nvPr/>
            </p14:nvContentPartPr>
            <p14:xfrm>
              <a:off x="17452764" y="9528486"/>
              <a:ext cx="1166400" cy="1489248"/>
            </p14:xfrm>
          </p:contentPart>
        </mc:Choice>
        <mc:Fallback xmlns="">
          <p:pic>
            <p:nvPicPr>
              <p:cNvPr id="9221" name="Ink 9220">
                <a:extLst>
                  <a:ext uri="{FF2B5EF4-FFF2-40B4-BE49-F238E27FC236}">
                    <a16:creationId xmlns:a16="http://schemas.microsoft.com/office/drawing/2014/main" id="{E26CD870-BEEC-4EFD-B7E2-0ECA3666461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7409924" y="9442090"/>
                <a:ext cx="1252440" cy="166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222" name="Ink 9221">
                <a:extLst>
                  <a:ext uri="{FF2B5EF4-FFF2-40B4-BE49-F238E27FC236}">
                    <a16:creationId xmlns:a16="http://schemas.microsoft.com/office/drawing/2014/main" id="{36EAFB17-7026-4A93-B2F9-0FD628387734}"/>
                  </a:ext>
                </a:extLst>
              </p14:cNvPr>
              <p14:cNvContentPartPr/>
              <p14:nvPr/>
            </p14:nvContentPartPr>
            <p14:xfrm>
              <a:off x="18342396" y="9662406"/>
              <a:ext cx="504000" cy="283104"/>
            </p14:xfrm>
          </p:contentPart>
        </mc:Choice>
        <mc:Fallback xmlns="">
          <p:pic>
            <p:nvPicPr>
              <p:cNvPr id="9222" name="Ink 9221">
                <a:extLst>
                  <a:ext uri="{FF2B5EF4-FFF2-40B4-BE49-F238E27FC236}">
                    <a16:creationId xmlns:a16="http://schemas.microsoft.com/office/drawing/2014/main" id="{36EAFB17-7026-4A93-B2F9-0FD62838773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299196" y="9575962"/>
                <a:ext cx="590040" cy="455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223" name="Ink 9222">
                <a:extLst>
                  <a:ext uri="{FF2B5EF4-FFF2-40B4-BE49-F238E27FC236}">
                    <a16:creationId xmlns:a16="http://schemas.microsoft.com/office/drawing/2014/main" id="{40DCDE85-71A7-4CD9-B475-F9EC67033940}"/>
                  </a:ext>
                </a:extLst>
              </p14:cNvPr>
              <p14:cNvContentPartPr/>
              <p14:nvPr/>
            </p14:nvContentPartPr>
            <p14:xfrm>
              <a:off x="17833500" y="9306150"/>
              <a:ext cx="288" cy="288"/>
            </p14:xfrm>
          </p:contentPart>
        </mc:Choice>
        <mc:Fallback xmlns="">
          <p:pic>
            <p:nvPicPr>
              <p:cNvPr id="9223" name="Ink 9222">
                <a:extLst>
                  <a:ext uri="{FF2B5EF4-FFF2-40B4-BE49-F238E27FC236}">
                    <a16:creationId xmlns:a16="http://schemas.microsoft.com/office/drawing/2014/main" id="{40DCDE85-71A7-4CD9-B475-F9EC6703394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7799228" y="9237318"/>
                <a:ext cx="6912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224" name="Ink 9223">
                <a:extLst>
                  <a:ext uri="{FF2B5EF4-FFF2-40B4-BE49-F238E27FC236}">
                    <a16:creationId xmlns:a16="http://schemas.microsoft.com/office/drawing/2014/main" id="{DB318A17-FDC3-46B5-A7C4-1AAB601092EF}"/>
                  </a:ext>
                </a:extLst>
              </p14:cNvPr>
              <p14:cNvContentPartPr/>
              <p14:nvPr/>
            </p14:nvContentPartPr>
            <p14:xfrm>
              <a:off x="18987804" y="8238534"/>
              <a:ext cx="544320" cy="972288"/>
            </p14:xfrm>
          </p:contentPart>
        </mc:Choice>
        <mc:Fallback xmlns="">
          <p:pic>
            <p:nvPicPr>
              <p:cNvPr id="9224" name="Ink 9223">
                <a:extLst>
                  <a:ext uri="{FF2B5EF4-FFF2-40B4-BE49-F238E27FC236}">
                    <a16:creationId xmlns:a16="http://schemas.microsoft.com/office/drawing/2014/main" id="{DB318A17-FDC3-46B5-A7C4-1AAB601092E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8944604" y="8152172"/>
                <a:ext cx="630360" cy="11446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225" name="Ink 9224">
                <a:extLst>
                  <a:ext uri="{FF2B5EF4-FFF2-40B4-BE49-F238E27FC236}">
                    <a16:creationId xmlns:a16="http://schemas.microsoft.com/office/drawing/2014/main" id="{598F3F2B-17D5-4703-9EFA-F5E5063A27D2}"/>
                  </a:ext>
                </a:extLst>
              </p14:cNvPr>
              <p14:cNvContentPartPr/>
              <p14:nvPr/>
            </p14:nvContentPartPr>
            <p14:xfrm>
              <a:off x="19342908" y="7086246"/>
              <a:ext cx="1629792" cy="1499616"/>
            </p14:xfrm>
          </p:contentPart>
        </mc:Choice>
        <mc:Fallback xmlns="">
          <p:pic>
            <p:nvPicPr>
              <p:cNvPr id="9225" name="Ink 9224">
                <a:extLst>
                  <a:ext uri="{FF2B5EF4-FFF2-40B4-BE49-F238E27FC236}">
                    <a16:creationId xmlns:a16="http://schemas.microsoft.com/office/drawing/2014/main" id="{598F3F2B-17D5-4703-9EFA-F5E5063A27D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9299706" y="6999854"/>
                <a:ext cx="1715836" cy="1672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226" name="Ink 9225">
                <a:extLst>
                  <a:ext uri="{FF2B5EF4-FFF2-40B4-BE49-F238E27FC236}">
                    <a16:creationId xmlns:a16="http://schemas.microsoft.com/office/drawing/2014/main" id="{A2FC4865-0F00-4A3B-B9F5-9E94C4E3FF35}"/>
                  </a:ext>
                </a:extLst>
              </p14:cNvPr>
              <p14:cNvContentPartPr/>
              <p14:nvPr/>
            </p14:nvContentPartPr>
            <p14:xfrm>
              <a:off x="20340252" y="6254502"/>
              <a:ext cx="1159776" cy="1218528"/>
            </p14:xfrm>
          </p:contentPart>
        </mc:Choice>
        <mc:Fallback xmlns="">
          <p:pic>
            <p:nvPicPr>
              <p:cNvPr id="9226" name="Ink 9225">
                <a:extLst>
                  <a:ext uri="{FF2B5EF4-FFF2-40B4-BE49-F238E27FC236}">
                    <a16:creationId xmlns:a16="http://schemas.microsoft.com/office/drawing/2014/main" id="{A2FC4865-0F00-4A3B-B9F5-9E94C4E3FF3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0297057" y="6168107"/>
                <a:ext cx="1245805" cy="1390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228" name="Ink 9227">
                <a:extLst>
                  <a:ext uri="{FF2B5EF4-FFF2-40B4-BE49-F238E27FC236}">
                    <a16:creationId xmlns:a16="http://schemas.microsoft.com/office/drawing/2014/main" id="{51C73827-4952-4D88-AACF-CF0FB012B75D}"/>
                  </a:ext>
                </a:extLst>
              </p14:cNvPr>
              <p14:cNvContentPartPr/>
              <p14:nvPr/>
            </p14:nvContentPartPr>
            <p14:xfrm>
              <a:off x="22200156" y="6015462"/>
              <a:ext cx="288" cy="288"/>
            </p14:xfrm>
          </p:contentPart>
        </mc:Choice>
        <mc:Fallback xmlns="">
          <p:pic>
            <p:nvPicPr>
              <p:cNvPr id="9228" name="Ink 9227">
                <a:extLst>
                  <a:ext uri="{FF2B5EF4-FFF2-40B4-BE49-F238E27FC236}">
                    <a16:creationId xmlns:a16="http://schemas.microsoft.com/office/drawing/2014/main" id="{51C73827-4952-4D88-AACF-CF0FB012B75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2165596" y="5946630"/>
                <a:ext cx="6912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9229" name="Ink 9228">
                <a:extLst>
                  <a:ext uri="{FF2B5EF4-FFF2-40B4-BE49-F238E27FC236}">
                    <a16:creationId xmlns:a16="http://schemas.microsoft.com/office/drawing/2014/main" id="{11FF0917-30CE-463F-8CE2-262A4BB3A7F6}"/>
                  </a:ext>
                </a:extLst>
              </p14:cNvPr>
              <p14:cNvContentPartPr/>
              <p14:nvPr/>
            </p14:nvContentPartPr>
            <p14:xfrm>
              <a:off x="21902652" y="5298054"/>
              <a:ext cx="984672" cy="692640"/>
            </p14:xfrm>
          </p:contentPart>
        </mc:Choice>
        <mc:Fallback xmlns="">
          <p:pic>
            <p:nvPicPr>
              <p:cNvPr id="9229" name="Ink 9228">
                <a:extLst>
                  <a:ext uri="{FF2B5EF4-FFF2-40B4-BE49-F238E27FC236}">
                    <a16:creationId xmlns:a16="http://schemas.microsoft.com/office/drawing/2014/main" id="{11FF0917-30CE-463F-8CE2-262A4BB3A7F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1859449" y="5212014"/>
                <a:ext cx="1070718" cy="86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9231" name="Ink 9230">
                <a:extLst>
                  <a:ext uri="{FF2B5EF4-FFF2-40B4-BE49-F238E27FC236}">
                    <a16:creationId xmlns:a16="http://schemas.microsoft.com/office/drawing/2014/main" id="{F751B4E6-CBC4-4640-868D-D8357668A43F}"/>
                  </a:ext>
                </a:extLst>
              </p14:cNvPr>
              <p14:cNvContentPartPr/>
              <p14:nvPr/>
            </p14:nvContentPartPr>
            <p14:xfrm>
              <a:off x="22522140" y="4694118"/>
              <a:ext cx="588096" cy="490464"/>
            </p14:xfrm>
          </p:contentPart>
        </mc:Choice>
        <mc:Fallback xmlns="">
          <p:pic>
            <p:nvPicPr>
              <p:cNvPr id="9231" name="Ink 9230">
                <a:extLst>
                  <a:ext uri="{FF2B5EF4-FFF2-40B4-BE49-F238E27FC236}">
                    <a16:creationId xmlns:a16="http://schemas.microsoft.com/office/drawing/2014/main" id="{F751B4E6-CBC4-4640-868D-D8357668A43F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2479310" y="4607756"/>
                <a:ext cx="674115" cy="662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9232" name="Ink 9231">
                <a:extLst>
                  <a:ext uri="{FF2B5EF4-FFF2-40B4-BE49-F238E27FC236}">
                    <a16:creationId xmlns:a16="http://schemas.microsoft.com/office/drawing/2014/main" id="{7BD80440-3DE1-4268-93FB-85FAA0820C3A}"/>
                  </a:ext>
                </a:extLst>
              </p14:cNvPr>
              <p14:cNvContentPartPr/>
              <p14:nvPr/>
            </p14:nvContentPartPr>
            <p14:xfrm>
              <a:off x="22959612" y="4232742"/>
              <a:ext cx="748512" cy="745920"/>
            </p14:xfrm>
          </p:contentPart>
        </mc:Choice>
        <mc:Fallback xmlns="">
          <p:pic>
            <p:nvPicPr>
              <p:cNvPr id="9232" name="Ink 9231">
                <a:extLst>
                  <a:ext uri="{FF2B5EF4-FFF2-40B4-BE49-F238E27FC236}">
                    <a16:creationId xmlns:a16="http://schemas.microsoft.com/office/drawing/2014/main" id="{7BD80440-3DE1-4268-93FB-85FAA0820C3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2916408" y="4146342"/>
                <a:ext cx="834560" cy="9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9233" name="Ink 9232">
                <a:extLst>
                  <a:ext uri="{FF2B5EF4-FFF2-40B4-BE49-F238E27FC236}">
                    <a16:creationId xmlns:a16="http://schemas.microsoft.com/office/drawing/2014/main" id="{F7F84F26-9330-4DF6-B0A5-E81409735476}"/>
                  </a:ext>
                </a:extLst>
              </p14:cNvPr>
              <p14:cNvContentPartPr/>
              <p14:nvPr/>
            </p14:nvContentPartPr>
            <p14:xfrm>
              <a:off x="23102460" y="3522534"/>
              <a:ext cx="1148544" cy="1252224"/>
            </p14:xfrm>
          </p:contentPart>
        </mc:Choice>
        <mc:Fallback xmlns="">
          <p:pic>
            <p:nvPicPr>
              <p:cNvPr id="9233" name="Ink 9232">
                <a:extLst>
                  <a:ext uri="{FF2B5EF4-FFF2-40B4-BE49-F238E27FC236}">
                    <a16:creationId xmlns:a16="http://schemas.microsoft.com/office/drawing/2014/main" id="{F7F84F26-9330-4DF6-B0A5-E8140973547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3059615" y="3436484"/>
                <a:ext cx="1234595" cy="14246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598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A54DD4-4A67-45C2-B6F8-D85708C285B1}"/>
              </a:ext>
            </a:extLst>
          </p:cNvPr>
          <p:cNvSpPr txBox="1"/>
          <p:nvPr/>
        </p:nvSpPr>
        <p:spPr>
          <a:xfrm>
            <a:off x="1028700" y="1504950"/>
            <a:ext cx="21621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if you are testing for multiple languages?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241" name="Ink 9240">
                <a:extLst>
                  <a:ext uri="{FF2B5EF4-FFF2-40B4-BE49-F238E27FC236}">
                    <a16:creationId xmlns:a16="http://schemas.microsoft.com/office/drawing/2014/main" id="{66A4F99E-7C89-472F-AB58-79EABB19A4C3}"/>
                  </a:ext>
                </a:extLst>
              </p14:cNvPr>
              <p14:cNvContentPartPr/>
              <p14:nvPr/>
            </p14:nvContentPartPr>
            <p14:xfrm>
              <a:off x="4476060" y="4742502"/>
              <a:ext cx="288" cy="288"/>
            </p14:xfrm>
          </p:contentPart>
        </mc:Choice>
        <mc:Fallback xmlns="">
          <p:pic>
            <p:nvPicPr>
              <p:cNvPr id="9241" name="Ink 9240">
                <a:extLst>
                  <a:ext uri="{FF2B5EF4-FFF2-40B4-BE49-F238E27FC236}">
                    <a16:creationId xmlns:a16="http://schemas.microsoft.com/office/drawing/2014/main" id="{66A4F99E-7C89-472F-AB58-79EABB19A4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3020" y="4719462"/>
                <a:ext cx="460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300" name="Ink 9299">
                <a:extLst>
                  <a:ext uri="{FF2B5EF4-FFF2-40B4-BE49-F238E27FC236}">
                    <a16:creationId xmlns:a16="http://schemas.microsoft.com/office/drawing/2014/main" id="{936AD43C-ACC3-4438-9ED4-FE4890BFD83F}"/>
                  </a:ext>
                </a:extLst>
              </p14:cNvPr>
              <p14:cNvContentPartPr/>
              <p14:nvPr/>
            </p14:nvContentPartPr>
            <p14:xfrm>
              <a:off x="14520348" y="3494022"/>
              <a:ext cx="10030392" cy="7782336"/>
            </p14:xfrm>
          </p:contentPart>
        </mc:Choice>
        <mc:Fallback xmlns="">
          <p:pic>
            <p:nvPicPr>
              <p:cNvPr id="9300" name="Ink 9299">
                <a:extLst>
                  <a:ext uri="{FF2B5EF4-FFF2-40B4-BE49-F238E27FC236}">
                    <a16:creationId xmlns:a16="http://schemas.microsoft.com/office/drawing/2014/main" id="{936AD43C-ACC3-4438-9ED4-FE4890BFD8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91548" y="3465223"/>
                <a:ext cx="10087632" cy="7839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304" name="Ink 9303">
                <a:extLst>
                  <a:ext uri="{FF2B5EF4-FFF2-40B4-BE49-F238E27FC236}">
                    <a16:creationId xmlns:a16="http://schemas.microsoft.com/office/drawing/2014/main" id="{46705D55-8909-4A82-BAB7-DEEADCE32ED6}"/>
                  </a:ext>
                </a:extLst>
              </p14:cNvPr>
              <p14:cNvContentPartPr/>
              <p14:nvPr/>
            </p14:nvContentPartPr>
            <p14:xfrm>
              <a:off x="1117116" y="3266214"/>
              <a:ext cx="11924352" cy="6395904"/>
            </p14:xfrm>
          </p:contentPart>
        </mc:Choice>
        <mc:Fallback xmlns="">
          <p:pic>
            <p:nvPicPr>
              <p:cNvPr id="9304" name="Ink 9303">
                <a:extLst>
                  <a:ext uri="{FF2B5EF4-FFF2-40B4-BE49-F238E27FC236}">
                    <a16:creationId xmlns:a16="http://schemas.microsoft.com/office/drawing/2014/main" id="{46705D55-8909-4A82-BAB7-DEEADCE32E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8316" y="3237415"/>
                <a:ext cx="11959992" cy="64531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305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A54DD4-4A67-45C2-B6F8-D85708C285B1}"/>
              </a:ext>
            </a:extLst>
          </p:cNvPr>
          <p:cNvSpPr txBox="1"/>
          <p:nvPr/>
        </p:nvSpPr>
        <p:spPr>
          <a:xfrm>
            <a:off x="1028700" y="1504950"/>
            <a:ext cx="21621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 how to Solve these?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325" name="Ink 9324">
                <a:extLst>
                  <a:ext uri="{FF2B5EF4-FFF2-40B4-BE49-F238E27FC236}">
                    <a16:creationId xmlns:a16="http://schemas.microsoft.com/office/drawing/2014/main" id="{4C6F82F0-C05E-4548-BB03-B0E1C21EF27A}"/>
                  </a:ext>
                </a:extLst>
              </p14:cNvPr>
              <p14:cNvContentPartPr/>
              <p14:nvPr/>
            </p14:nvContentPartPr>
            <p14:xfrm>
              <a:off x="2120796" y="3491142"/>
              <a:ext cx="17401320" cy="8332704"/>
            </p14:xfrm>
          </p:contentPart>
        </mc:Choice>
        <mc:Fallback xmlns="">
          <p:pic>
            <p:nvPicPr>
              <p:cNvPr id="9325" name="Ink 9324">
                <a:extLst>
                  <a:ext uri="{FF2B5EF4-FFF2-40B4-BE49-F238E27FC236}">
                    <a16:creationId xmlns:a16="http://schemas.microsoft.com/office/drawing/2014/main" id="{4C6F82F0-C05E-4548-BB03-B0E1C21EF2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0756" y="3441101"/>
                <a:ext cx="17501760" cy="84331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358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22889" cy="7863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9271" y="1211648"/>
            <a:ext cx="13470380" cy="716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8"/>
          <p:cNvSpPr txBox="1">
            <a:spLocks/>
          </p:cNvSpPr>
          <p:nvPr/>
        </p:nvSpPr>
        <p:spPr>
          <a:xfrm>
            <a:off x="0" y="10650592"/>
            <a:ext cx="14236700" cy="1543050"/>
          </a:xfrm>
          <a:prstGeom prst="rect">
            <a:avLst/>
          </a:prstGeom>
        </p:spPr>
        <p:txBody>
          <a:bodyPr vert="horz" lIns="182843" tIns="91422" rIns="182843" bIns="91422" rtlCol="0" anchor="ctr">
            <a:no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 Bold"/>
                <a:ea typeface="+mj-ea"/>
                <a:cs typeface="Lato Bold"/>
              </a:rPr>
              <a:t>Pages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22889" cy="7863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9271" y="1211648"/>
            <a:ext cx="13470380" cy="716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81929" y="2039334"/>
            <a:ext cx="11246617" cy="691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00015" y="3501094"/>
            <a:ext cx="13130438" cy="545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886580" y="3501094"/>
            <a:ext cx="17492534" cy="7149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8"/>
          <p:cNvSpPr txBox="1">
            <a:spLocks/>
          </p:cNvSpPr>
          <p:nvPr/>
        </p:nvSpPr>
        <p:spPr>
          <a:xfrm>
            <a:off x="0" y="10650592"/>
            <a:ext cx="14236700" cy="1543050"/>
          </a:xfrm>
          <a:prstGeom prst="rect">
            <a:avLst/>
          </a:prstGeom>
        </p:spPr>
        <p:txBody>
          <a:bodyPr vert="horz" lIns="182843" tIns="91422" rIns="182843" bIns="91422" rtlCol="0" anchor="ctr">
            <a:no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 Bold"/>
                <a:ea typeface="+mj-ea"/>
                <a:cs typeface="Lato Bold"/>
              </a:rPr>
              <a:t>Pages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9807" y="2806262"/>
            <a:ext cx="2196000" cy="9000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Login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11111" y="2806262"/>
            <a:ext cx="2196000" cy="9000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Home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707823" y="2806262"/>
            <a:ext cx="2196000" cy="900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My Home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470524" y="2806262"/>
            <a:ext cx="2196000" cy="90000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My Leads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506498" y="2806262"/>
            <a:ext cx="2196000" cy="90000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Create Lead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8746" y="2806262"/>
            <a:ext cx="2196000" cy="90000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View Lead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9A5988-59BA-409F-8835-12610D080D78}"/>
              </a:ext>
            </a:extLst>
          </p:cNvPr>
          <p:cNvSpPr/>
          <p:nvPr/>
        </p:nvSpPr>
        <p:spPr>
          <a:xfrm>
            <a:off x="825439" y="3858662"/>
            <a:ext cx="2196000" cy="432000"/>
          </a:xfrm>
          <a:prstGeom prst="rect">
            <a:avLst/>
          </a:prstGeom>
          <a:gradFill>
            <a:gsLst>
              <a:gs pos="0">
                <a:srgbClr val="96D2C2"/>
              </a:gs>
              <a:gs pos="50000">
                <a:srgbClr val="96D2C2"/>
              </a:gs>
              <a:gs pos="100000">
                <a:srgbClr val="96D2C2"/>
              </a:gs>
            </a:gsLst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User Name</a:t>
            </a:r>
            <a:endParaRPr lang="en-IN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7ADB06-A6B9-4932-9DD7-E6FE2EB774EB}"/>
              </a:ext>
            </a:extLst>
          </p:cNvPr>
          <p:cNvSpPr/>
          <p:nvPr/>
        </p:nvSpPr>
        <p:spPr>
          <a:xfrm>
            <a:off x="825439" y="4523062"/>
            <a:ext cx="2196000" cy="432000"/>
          </a:xfrm>
          <a:prstGeom prst="rect">
            <a:avLst/>
          </a:prstGeom>
          <a:gradFill>
            <a:gsLst>
              <a:gs pos="0">
                <a:srgbClr val="96D2C2"/>
              </a:gs>
              <a:gs pos="50000">
                <a:srgbClr val="96D2C2"/>
              </a:gs>
              <a:gs pos="100000">
                <a:srgbClr val="96D2C2"/>
              </a:gs>
            </a:gsLst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Password</a:t>
            </a:r>
            <a:endParaRPr lang="en-IN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EB7133-F76B-4567-96D1-BE9007988E95}"/>
              </a:ext>
            </a:extLst>
          </p:cNvPr>
          <p:cNvSpPr/>
          <p:nvPr/>
        </p:nvSpPr>
        <p:spPr>
          <a:xfrm>
            <a:off x="830704" y="5152678"/>
            <a:ext cx="2196000" cy="432000"/>
          </a:xfrm>
          <a:prstGeom prst="rect">
            <a:avLst/>
          </a:prstGeom>
          <a:gradFill>
            <a:gsLst>
              <a:gs pos="0">
                <a:srgbClr val="96D2C2"/>
              </a:gs>
              <a:gs pos="50000">
                <a:srgbClr val="96D2C2"/>
              </a:gs>
              <a:gs pos="100000">
                <a:srgbClr val="96D2C2"/>
              </a:gs>
            </a:gsLst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Login</a:t>
            </a:r>
            <a:endParaRPr lang="en-IN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CB08C5-4EF5-4A37-B898-24BA882B96C5}"/>
              </a:ext>
            </a:extLst>
          </p:cNvPr>
          <p:cNvSpPr/>
          <p:nvPr/>
        </p:nvSpPr>
        <p:spPr>
          <a:xfrm>
            <a:off x="8707823" y="3858662"/>
            <a:ext cx="2196000" cy="432000"/>
          </a:xfrm>
          <a:prstGeom prst="rect">
            <a:avLst/>
          </a:prstGeom>
          <a:gradFill>
            <a:gsLst>
              <a:gs pos="0">
                <a:srgbClr val="FAD3A8"/>
              </a:gs>
              <a:gs pos="50000">
                <a:srgbClr val="FAD3A8"/>
              </a:gs>
              <a:gs pos="100000">
                <a:srgbClr val="FAD3A8"/>
              </a:gs>
            </a:gsLst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Leads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221514-6CA2-4822-9448-7BBD902EB00B}"/>
              </a:ext>
            </a:extLst>
          </p:cNvPr>
          <p:cNvSpPr/>
          <p:nvPr/>
        </p:nvSpPr>
        <p:spPr>
          <a:xfrm>
            <a:off x="4811111" y="4528830"/>
            <a:ext cx="2196000" cy="432000"/>
          </a:xfrm>
          <a:prstGeom prst="rect">
            <a:avLst/>
          </a:prstGeom>
          <a:gradFill>
            <a:gsLst>
              <a:gs pos="0">
                <a:srgbClr val="D3E1B9"/>
              </a:gs>
              <a:gs pos="50000">
                <a:srgbClr val="D3E1B9"/>
              </a:gs>
              <a:gs pos="100000">
                <a:srgbClr val="D3E1B9"/>
              </a:gs>
            </a:gsLst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accent6">
                    <a:lumMod val="50000"/>
                  </a:schemeClr>
                </a:solidFill>
              </a:rPr>
              <a:t>Logout</a:t>
            </a:r>
            <a:endParaRPr lang="en-IN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74562D5-BC64-4A44-9EB4-7D0C6CA6764B}"/>
              </a:ext>
            </a:extLst>
          </p:cNvPr>
          <p:cNvSpPr/>
          <p:nvPr/>
        </p:nvSpPr>
        <p:spPr>
          <a:xfrm>
            <a:off x="4811111" y="3858662"/>
            <a:ext cx="2196000" cy="432000"/>
          </a:xfrm>
          <a:prstGeom prst="rect">
            <a:avLst/>
          </a:prstGeom>
          <a:gradFill>
            <a:gsLst>
              <a:gs pos="0">
                <a:srgbClr val="D3E1B9"/>
              </a:gs>
              <a:gs pos="50000">
                <a:srgbClr val="D3E1B9"/>
              </a:gs>
              <a:gs pos="100000">
                <a:srgbClr val="D3E1B9"/>
              </a:gs>
            </a:gsLst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CRM / SFA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148449-C571-45F0-A2FF-B8847735EB20}"/>
              </a:ext>
            </a:extLst>
          </p:cNvPr>
          <p:cNvSpPr/>
          <p:nvPr/>
        </p:nvSpPr>
        <p:spPr>
          <a:xfrm>
            <a:off x="12470524" y="3858662"/>
            <a:ext cx="2196000" cy="432000"/>
          </a:xfrm>
          <a:prstGeom prst="rect">
            <a:avLst/>
          </a:prstGeom>
          <a:gradFill>
            <a:gsLst>
              <a:gs pos="0">
                <a:srgbClr val="E9BFBD"/>
              </a:gs>
              <a:gs pos="50000">
                <a:srgbClr val="E9BFBD"/>
              </a:gs>
              <a:gs pos="100000">
                <a:srgbClr val="E9BFBD"/>
              </a:gs>
            </a:gsLst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Create Lead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4C7CB0-F9B8-4B68-BC19-66911AFD8001}"/>
              </a:ext>
            </a:extLst>
          </p:cNvPr>
          <p:cNvSpPr/>
          <p:nvPr/>
        </p:nvSpPr>
        <p:spPr>
          <a:xfrm>
            <a:off x="12470524" y="4523062"/>
            <a:ext cx="2196000" cy="432000"/>
          </a:xfrm>
          <a:prstGeom prst="rect">
            <a:avLst/>
          </a:prstGeom>
          <a:gradFill>
            <a:gsLst>
              <a:gs pos="0">
                <a:srgbClr val="E9BFBD"/>
              </a:gs>
              <a:gs pos="50000">
                <a:srgbClr val="E9BFBD"/>
              </a:gs>
              <a:gs pos="100000">
                <a:srgbClr val="E9BFBD"/>
              </a:gs>
            </a:gsLst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Find Leads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1DBD51-D720-4949-8AC7-FDB77AFD05D3}"/>
              </a:ext>
            </a:extLst>
          </p:cNvPr>
          <p:cNvSpPr/>
          <p:nvPr/>
        </p:nvSpPr>
        <p:spPr>
          <a:xfrm>
            <a:off x="12470524" y="5152678"/>
            <a:ext cx="2196000" cy="432000"/>
          </a:xfrm>
          <a:prstGeom prst="rect">
            <a:avLst/>
          </a:prstGeom>
          <a:gradFill>
            <a:gsLst>
              <a:gs pos="0">
                <a:srgbClr val="E9BFBD"/>
              </a:gs>
              <a:gs pos="50000">
                <a:srgbClr val="E9BFBD"/>
              </a:gs>
              <a:gs pos="100000">
                <a:srgbClr val="E9BFBD"/>
              </a:gs>
            </a:gsLst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Merge Leads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76783EA-038D-4DE6-BBCD-4CC54F680E09}"/>
              </a:ext>
            </a:extLst>
          </p:cNvPr>
          <p:cNvSpPr/>
          <p:nvPr/>
        </p:nvSpPr>
        <p:spPr>
          <a:xfrm>
            <a:off x="16506498" y="3852894"/>
            <a:ext cx="2196000" cy="432000"/>
          </a:xfrm>
          <a:prstGeom prst="rect">
            <a:avLst/>
          </a:prstGeom>
          <a:gradFill>
            <a:gsLst>
              <a:gs pos="0">
                <a:srgbClr val="BAC0CA"/>
              </a:gs>
              <a:gs pos="50000">
                <a:srgbClr val="BAC0CA"/>
              </a:gs>
              <a:gs pos="100000">
                <a:srgbClr val="BAC0CA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First Name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C59E5C-AA0E-4141-A0A0-E138935C6E98}"/>
              </a:ext>
            </a:extLst>
          </p:cNvPr>
          <p:cNvSpPr/>
          <p:nvPr/>
        </p:nvSpPr>
        <p:spPr>
          <a:xfrm>
            <a:off x="16506498" y="4523062"/>
            <a:ext cx="2196000" cy="432000"/>
          </a:xfrm>
          <a:prstGeom prst="rect">
            <a:avLst/>
          </a:prstGeom>
          <a:gradFill>
            <a:gsLst>
              <a:gs pos="0">
                <a:srgbClr val="BAC0CA"/>
              </a:gs>
              <a:gs pos="50000">
                <a:srgbClr val="BAC0CA"/>
              </a:gs>
              <a:gs pos="100000">
                <a:srgbClr val="BAC0CA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Last Name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5D4E04F-E535-4A53-982B-0149C9D4B530}"/>
              </a:ext>
            </a:extLst>
          </p:cNvPr>
          <p:cNvSpPr/>
          <p:nvPr/>
        </p:nvSpPr>
        <p:spPr>
          <a:xfrm>
            <a:off x="16506498" y="5152678"/>
            <a:ext cx="2196000" cy="432000"/>
          </a:xfrm>
          <a:prstGeom prst="rect">
            <a:avLst/>
          </a:prstGeom>
          <a:gradFill>
            <a:gsLst>
              <a:gs pos="0">
                <a:srgbClr val="BAC0CA"/>
              </a:gs>
              <a:gs pos="50000">
                <a:srgbClr val="BAC0CA"/>
              </a:gs>
              <a:gs pos="100000">
                <a:srgbClr val="BAC0CA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Company Name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A6715F2-309C-4EF3-A9B0-940B041C9307}"/>
              </a:ext>
            </a:extLst>
          </p:cNvPr>
          <p:cNvSpPr/>
          <p:nvPr/>
        </p:nvSpPr>
        <p:spPr>
          <a:xfrm>
            <a:off x="16506498" y="5796915"/>
            <a:ext cx="2196000" cy="432000"/>
          </a:xfrm>
          <a:prstGeom prst="rect">
            <a:avLst/>
          </a:prstGeom>
          <a:gradFill>
            <a:gsLst>
              <a:gs pos="0">
                <a:srgbClr val="BAC0CA"/>
              </a:gs>
              <a:gs pos="50000">
                <a:srgbClr val="BAC0CA"/>
              </a:gs>
              <a:gs pos="100000">
                <a:srgbClr val="BAC0CA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Create Lead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6B09649-D165-4177-BEA3-43E549931B3A}"/>
              </a:ext>
            </a:extLst>
          </p:cNvPr>
          <p:cNvSpPr/>
          <p:nvPr/>
        </p:nvSpPr>
        <p:spPr>
          <a:xfrm>
            <a:off x="20542472" y="3852894"/>
            <a:ext cx="2196000" cy="432000"/>
          </a:xfrm>
          <a:prstGeom prst="rect">
            <a:avLst/>
          </a:prstGeom>
          <a:gradFill>
            <a:gsLst>
              <a:gs pos="0">
                <a:srgbClr val="CDCECC"/>
              </a:gs>
              <a:gs pos="50000">
                <a:srgbClr val="CDCECC"/>
              </a:gs>
              <a:gs pos="100000">
                <a:srgbClr val="CDCECC"/>
              </a:gs>
            </a:gsLst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First Name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20" grpId="0" animBg="1"/>
      <p:bldP spid="22" grpId="0" animBg="1"/>
      <p:bldP spid="23" grpId="0" animBg="1"/>
      <p:bldP spid="24" grpId="0" animBg="1"/>
      <p:bldP spid="29" grpId="0" animBg="1"/>
      <p:bldP spid="39" grpId="0" animBg="1"/>
      <p:bldP spid="40" grpId="0" animBg="1"/>
      <p:bldP spid="41" grpId="0" animBg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9807" y="2806262"/>
            <a:ext cx="2196000" cy="9000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Login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11111" y="2806262"/>
            <a:ext cx="2196000" cy="9000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Home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707823" y="2806262"/>
            <a:ext cx="2196000" cy="900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My Home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470524" y="2806262"/>
            <a:ext cx="2196000" cy="90000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My Leads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506498" y="2806262"/>
            <a:ext cx="2196000" cy="90000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Create Lead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8746" y="2806262"/>
            <a:ext cx="2196000" cy="90000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View Lead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9A5988-59BA-409F-8835-12610D080D78}"/>
              </a:ext>
            </a:extLst>
          </p:cNvPr>
          <p:cNvSpPr/>
          <p:nvPr/>
        </p:nvSpPr>
        <p:spPr>
          <a:xfrm>
            <a:off x="825439" y="3858662"/>
            <a:ext cx="2196000" cy="432000"/>
          </a:xfrm>
          <a:prstGeom prst="rect">
            <a:avLst/>
          </a:prstGeom>
          <a:gradFill>
            <a:gsLst>
              <a:gs pos="0">
                <a:srgbClr val="96D2C2"/>
              </a:gs>
              <a:gs pos="50000">
                <a:srgbClr val="96D2C2"/>
              </a:gs>
              <a:gs pos="100000">
                <a:srgbClr val="96D2C2"/>
              </a:gs>
            </a:gsLst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User Name</a:t>
            </a:r>
            <a:endParaRPr lang="en-IN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7ADB06-A6B9-4932-9DD7-E6FE2EB774EB}"/>
              </a:ext>
            </a:extLst>
          </p:cNvPr>
          <p:cNvSpPr/>
          <p:nvPr/>
        </p:nvSpPr>
        <p:spPr>
          <a:xfrm>
            <a:off x="825439" y="4523062"/>
            <a:ext cx="2196000" cy="432000"/>
          </a:xfrm>
          <a:prstGeom prst="rect">
            <a:avLst/>
          </a:prstGeom>
          <a:gradFill>
            <a:gsLst>
              <a:gs pos="0">
                <a:srgbClr val="96D2C2"/>
              </a:gs>
              <a:gs pos="50000">
                <a:srgbClr val="96D2C2"/>
              </a:gs>
              <a:gs pos="100000">
                <a:srgbClr val="96D2C2"/>
              </a:gs>
            </a:gsLst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Password</a:t>
            </a:r>
            <a:endParaRPr lang="en-IN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EB7133-F76B-4567-96D1-BE9007988E95}"/>
              </a:ext>
            </a:extLst>
          </p:cNvPr>
          <p:cNvSpPr/>
          <p:nvPr/>
        </p:nvSpPr>
        <p:spPr>
          <a:xfrm>
            <a:off x="830704" y="5152678"/>
            <a:ext cx="2196000" cy="432000"/>
          </a:xfrm>
          <a:prstGeom prst="rect">
            <a:avLst/>
          </a:prstGeom>
          <a:gradFill>
            <a:gsLst>
              <a:gs pos="0">
                <a:srgbClr val="96D2C2"/>
              </a:gs>
              <a:gs pos="50000">
                <a:srgbClr val="96D2C2"/>
              </a:gs>
              <a:gs pos="100000">
                <a:srgbClr val="96D2C2"/>
              </a:gs>
            </a:gsLst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Login</a:t>
            </a:r>
            <a:endParaRPr lang="en-IN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CB08C5-4EF5-4A37-B898-24BA882B96C5}"/>
              </a:ext>
            </a:extLst>
          </p:cNvPr>
          <p:cNvSpPr/>
          <p:nvPr/>
        </p:nvSpPr>
        <p:spPr>
          <a:xfrm>
            <a:off x="8707823" y="3858662"/>
            <a:ext cx="2196000" cy="432000"/>
          </a:xfrm>
          <a:prstGeom prst="rect">
            <a:avLst/>
          </a:prstGeom>
          <a:gradFill>
            <a:gsLst>
              <a:gs pos="0">
                <a:srgbClr val="FAD3A8"/>
              </a:gs>
              <a:gs pos="50000">
                <a:srgbClr val="FAD3A8"/>
              </a:gs>
              <a:gs pos="100000">
                <a:srgbClr val="FAD3A8"/>
              </a:gs>
            </a:gsLst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Leads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221514-6CA2-4822-9448-7BBD902EB00B}"/>
              </a:ext>
            </a:extLst>
          </p:cNvPr>
          <p:cNvSpPr/>
          <p:nvPr/>
        </p:nvSpPr>
        <p:spPr>
          <a:xfrm>
            <a:off x="4811111" y="4523062"/>
            <a:ext cx="2196000" cy="432000"/>
          </a:xfrm>
          <a:prstGeom prst="rect">
            <a:avLst/>
          </a:prstGeom>
          <a:gradFill>
            <a:gsLst>
              <a:gs pos="0">
                <a:srgbClr val="D3E1B9"/>
              </a:gs>
              <a:gs pos="50000">
                <a:srgbClr val="D3E1B9"/>
              </a:gs>
              <a:gs pos="100000">
                <a:srgbClr val="D3E1B9"/>
              </a:gs>
            </a:gsLst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accent6">
                    <a:lumMod val="50000"/>
                  </a:schemeClr>
                </a:solidFill>
              </a:rPr>
              <a:t>Logout</a:t>
            </a:r>
            <a:endParaRPr lang="en-IN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74562D5-BC64-4A44-9EB4-7D0C6CA6764B}"/>
              </a:ext>
            </a:extLst>
          </p:cNvPr>
          <p:cNvSpPr/>
          <p:nvPr/>
        </p:nvSpPr>
        <p:spPr>
          <a:xfrm>
            <a:off x="4811111" y="3852894"/>
            <a:ext cx="2196000" cy="432000"/>
          </a:xfrm>
          <a:prstGeom prst="rect">
            <a:avLst/>
          </a:prstGeom>
          <a:gradFill>
            <a:gsLst>
              <a:gs pos="0">
                <a:srgbClr val="D3E1B9"/>
              </a:gs>
              <a:gs pos="50000">
                <a:srgbClr val="D3E1B9"/>
              </a:gs>
              <a:gs pos="100000">
                <a:srgbClr val="D3E1B9"/>
              </a:gs>
            </a:gsLst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CRM / SFA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148449-C571-45F0-A2FF-B8847735EB20}"/>
              </a:ext>
            </a:extLst>
          </p:cNvPr>
          <p:cNvSpPr/>
          <p:nvPr/>
        </p:nvSpPr>
        <p:spPr>
          <a:xfrm>
            <a:off x="12470524" y="3858662"/>
            <a:ext cx="2196000" cy="432000"/>
          </a:xfrm>
          <a:prstGeom prst="rect">
            <a:avLst/>
          </a:prstGeom>
          <a:gradFill>
            <a:gsLst>
              <a:gs pos="0">
                <a:srgbClr val="E9BFBD"/>
              </a:gs>
              <a:gs pos="50000">
                <a:srgbClr val="E9BFBD"/>
              </a:gs>
              <a:gs pos="100000">
                <a:srgbClr val="E9BFBD"/>
              </a:gs>
            </a:gsLst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Create Lead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4C7CB0-F9B8-4B68-BC19-66911AFD8001}"/>
              </a:ext>
            </a:extLst>
          </p:cNvPr>
          <p:cNvSpPr/>
          <p:nvPr/>
        </p:nvSpPr>
        <p:spPr>
          <a:xfrm>
            <a:off x="12470524" y="4523062"/>
            <a:ext cx="2196000" cy="432000"/>
          </a:xfrm>
          <a:prstGeom prst="rect">
            <a:avLst/>
          </a:prstGeom>
          <a:gradFill>
            <a:gsLst>
              <a:gs pos="0">
                <a:srgbClr val="E9BFBD"/>
              </a:gs>
              <a:gs pos="50000">
                <a:srgbClr val="E9BFBD"/>
              </a:gs>
              <a:gs pos="100000">
                <a:srgbClr val="E9BFBD"/>
              </a:gs>
            </a:gsLst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Find Leads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1DBD51-D720-4949-8AC7-FDB77AFD05D3}"/>
              </a:ext>
            </a:extLst>
          </p:cNvPr>
          <p:cNvSpPr/>
          <p:nvPr/>
        </p:nvSpPr>
        <p:spPr>
          <a:xfrm>
            <a:off x="12470524" y="5152678"/>
            <a:ext cx="2196000" cy="432000"/>
          </a:xfrm>
          <a:prstGeom prst="rect">
            <a:avLst/>
          </a:prstGeom>
          <a:gradFill>
            <a:gsLst>
              <a:gs pos="0">
                <a:srgbClr val="E9BFBD"/>
              </a:gs>
              <a:gs pos="50000">
                <a:srgbClr val="E9BFBD"/>
              </a:gs>
              <a:gs pos="100000">
                <a:srgbClr val="E9BFBD"/>
              </a:gs>
            </a:gsLst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Merge Leads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76783EA-038D-4DE6-BBCD-4CC54F680E09}"/>
              </a:ext>
            </a:extLst>
          </p:cNvPr>
          <p:cNvSpPr/>
          <p:nvPr/>
        </p:nvSpPr>
        <p:spPr>
          <a:xfrm>
            <a:off x="16506498" y="3852894"/>
            <a:ext cx="2196000" cy="432000"/>
          </a:xfrm>
          <a:prstGeom prst="rect">
            <a:avLst/>
          </a:prstGeom>
          <a:gradFill>
            <a:gsLst>
              <a:gs pos="0">
                <a:srgbClr val="BAC0CA"/>
              </a:gs>
              <a:gs pos="50000">
                <a:srgbClr val="BAC0CA"/>
              </a:gs>
              <a:gs pos="100000">
                <a:srgbClr val="BAC0CA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First Name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C59E5C-AA0E-4141-A0A0-E138935C6E98}"/>
              </a:ext>
            </a:extLst>
          </p:cNvPr>
          <p:cNvSpPr/>
          <p:nvPr/>
        </p:nvSpPr>
        <p:spPr>
          <a:xfrm>
            <a:off x="16506498" y="4523062"/>
            <a:ext cx="2196000" cy="432000"/>
          </a:xfrm>
          <a:prstGeom prst="rect">
            <a:avLst/>
          </a:prstGeom>
          <a:gradFill>
            <a:gsLst>
              <a:gs pos="0">
                <a:srgbClr val="BAC0CA"/>
              </a:gs>
              <a:gs pos="50000">
                <a:srgbClr val="BAC0CA"/>
              </a:gs>
              <a:gs pos="100000">
                <a:srgbClr val="BAC0CA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Last Name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5D4E04F-E535-4A53-982B-0149C9D4B530}"/>
              </a:ext>
            </a:extLst>
          </p:cNvPr>
          <p:cNvSpPr/>
          <p:nvPr/>
        </p:nvSpPr>
        <p:spPr>
          <a:xfrm>
            <a:off x="16506498" y="5152678"/>
            <a:ext cx="2196000" cy="432000"/>
          </a:xfrm>
          <a:prstGeom prst="rect">
            <a:avLst/>
          </a:prstGeom>
          <a:gradFill>
            <a:gsLst>
              <a:gs pos="0">
                <a:srgbClr val="BAC0CA"/>
              </a:gs>
              <a:gs pos="50000">
                <a:srgbClr val="BAC0CA"/>
              </a:gs>
              <a:gs pos="100000">
                <a:srgbClr val="BAC0CA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Company Name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A6715F2-309C-4EF3-A9B0-940B041C9307}"/>
              </a:ext>
            </a:extLst>
          </p:cNvPr>
          <p:cNvSpPr/>
          <p:nvPr/>
        </p:nvSpPr>
        <p:spPr>
          <a:xfrm>
            <a:off x="16506498" y="5796915"/>
            <a:ext cx="2196000" cy="432000"/>
          </a:xfrm>
          <a:prstGeom prst="rect">
            <a:avLst/>
          </a:prstGeom>
          <a:gradFill>
            <a:gsLst>
              <a:gs pos="0">
                <a:srgbClr val="BAC0CA"/>
              </a:gs>
              <a:gs pos="50000">
                <a:srgbClr val="BAC0CA"/>
              </a:gs>
              <a:gs pos="100000">
                <a:srgbClr val="BAC0CA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Create Lead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6B09649-D165-4177-BEA3-43E549931B3A}"/>
              </a:ext>
            </a:extLst>
          </p:cNvPr>
          <p:cNvSpPr/>
          <p:nvPr/>
        </p:nvSpPr>
        <p:spPr>
          <a:xfrm>
            <a:off x="20542472" y="3852894"/>
            <a:ext cx="2196000" cy="432000"/>
          </a:xfrm>
          <a:prstGeom prst="rect">
            <a:avLst/>
          </a:prstGeom>
          <a:gradFill>
            <a:gsLst>
              <a:gs pos="0">
                <a:srgbClr val="CDCECC"/>
              </a:gs>
              <a:gs pos="50000">
                <a:srgbClr val="CDCECC"/>
              </a:gs>
              <a:gs pos="100000">
                <a:srgbClr val="CDCECC"/>
              </a:gs>
            </a:gsLst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First Name</a:t>
            </a:r>
          </a:p>
        </p:txBody>
      </p:sp>
      <p:pic>
        <p:nvPicPr>
          <p:cNvPr id="3" name="Graphic 2" descr="Pencil">
            <a:extLst>
              <a:ext uri="{FF2B5EF4-FFF2-40B4-BE49-F238E27FC236}">
                <a16:creationId xmlns:a16="http://schemas.microsoft.com/office/drawing/2014/main" id="{9A57EE50-1D24-4A91-B9A6-5BE2B31CBF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6565" y="3782478"/>
            <a:ext cx="508184" cy="508184"/>
          </a:xfrm>
          <a:prstGeom prst="rect">
            <a:avLst/>
          </a:prstGeom>
        </p:spPr>
      </p:pic>
      <p:pic>
        <p:nvPicPr>
          <p:cNvPr id="26" name="Graphic 25" descr="Pencil">
            <a:extLst>
              <a:ext uri="{FF2B5EF4-FFF2-40B4-BE49-F238E27FC236}">
                <a16:creationId xmlns:a16="http://schemas.microsoft.com/office/drawing/2014/main" id="{3F695646-A686-4792-8808-CED1CD0177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7045" y="4366846"/>
            <a:ext cx="508184" cy="508184"/>
          </a:xfrm>
          <a:prstGeom prst="rect">
            <a:avLst/>
          </a:prstGeom>
        </p:spPr>
      </p:pic>
      <p:pic>
        <p:nvPicPr>
          <p:cNvPr id="27" name="Graphic 26" descr="Pencil">
            <a:extLst>
              <a:ext uri="{FF2B5EF4-FFF2-40B4-BE49-F238E27FC236}">
                <a16:creationId xmlns:a16="http://schemas.microsoft.com/office/drawing/2014/main" id="{95032CF5-28A4-4CCB-9702-CD7D6E4B9E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48406" y="3690338"/>
            <a:ext cx="508184" cy="508184"/>
          </a:xfrm>
          <a:prstGeom prst="rect">
            <a:avLst/>
          </a:prstGeom>
        </p:spPr>
      </p:pic>
      <p:pic>
        <p:nvPicPr>
          <p:cNvPr id="28" name="Graphic 27" descr="Pencil">
            <a:extLst>
              <a:ext uri="{FF2B5EF4-FFF2-40B4-BE49-F238E27FC236}">
                <a16:creationId xmlns:a16="http://schemas.microsoft.com/office/drawing/2014/main" id="{D977383E-4412-429C-8335-0E10DC071AD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48406" y="4268970"/>
            <a:ext cx="508184" cy="508184"/>
          </a:xfrm>
          <a:prstGeom prst="rect">
            <a:avLst/>
          </a:prstGeom>
        </p:spPr>
      </p:pic>
      <p:pic>
        <p:nvPicPr>
          <p:cNvPr id="30" name="Graphic 29" descr="Pencil">
            <a:extLst>
              <a:ext uri="{FF2B5EF4-FFF2-40B4-BE49-F238E27FC236}">
                <a16:creationId xmlns:a16="http://schemas.microsoft.com/office/drawing/2014/main" id="{AD637F6B-7959-4209-A23D-01286699A3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48406" y="4859672"/>
            <a:ext cx="508184" cy="508184"/>
          </a:xfrm>
          <a:prstGeom prst="rect">
            <a:avLst/>
          </a:prstGeom>
        </p:spPr>
      </p:pic>
      <p:pic>
        <p:nvPicPr>
          <p:cNvPr id="5" name="Graphic 4" descr="Play">
            <a:extLst>
              <a:ext uri="{FF2B5EF4-FFF2-40B4-BE49-F238E27FC236}">
                <a16:creationId xmlns:a16="http://schemas.microsoft.com/office/drawing/2014/main" id="{B008B0C0-12EA-47D2-88EE-B930E58721B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3894" y="5152678"/>
            <a:ext cx="490855" cy="490855"/>
          </a:xfrm>
          <a:prstGeom prst="rect">
            <a:avLst/>
          </a:prstGeom>
        </p:spPr>
      </p:pic>
      <p:pic>
        <p:nvPicPr>
          <p:cNvPr id="33" name="Graphic 32" descr="Play">
            <a:extLst>
              <a:ext uri="{FF2B5EF4-FFF2-40B4-BE49-F238E27FC236}">
                <a16:creationId xmlns:a16="http://schemas.microsoft.com/office/drawing/2014/main" id="{E5E0BCB5-38E0-4FE6-8458-17BF57095D3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3321" y="3845913"/>
            <a:ext cx="490855" cy="490855"/>
          </a:xfrm>
          <a:prstGeom prst="rect">
            <a:avLst/>
          </a:prstGeom>
        </p:spPr>
      </p:pic>
      <p:pic>
        <p:nvPicPr>
          <p:cNvPr id="34" name="Graphic 33" descr="Play">
            <a:extLst>
              <a:ext uri="{FF2B5EF4-FFF2-40B4-BE49-F238E27FC236}">
                <a16:creationId xmlns:a16="http://schemas.microsoft.com/office/drawing/2014/main" id="{23F28E7B-B157-4804-9443-AA38A7629D3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1364" y="3823466"/>
            <a:ext cx="490855" cy="490855"/>
          </a:xfrm>
          <a:prstGeom prst="rect">
            <a:avLst/>
          </a:prstGeom>
        </p:spPr>
      </p:pic>
      <p:pic>
        <p:nvPicPr>
          <p:cNvPr id="35" name="Graphic 34" descr="Play">
            <a:extLst>
              <a:ext uri="{FF2B5EF4-FFF2-40B4-BE49-F238E27FC236}">
                <a16:creationId xmlns:a16="http://schemas.microsoft.com/office/drawing/2014/main" id="{DB3DB978-1AA7-44AA-9A93-D5CFCB43D29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21096" y="3838195"/>
            <a:ext cx="490855" cy="490855"/>
          </a:xfrm>
          <a:prstGeom prst="rect">
            <a:avLst/>
          </a:prstGeom>
        </p:spPr>
      </p:pic>
      <p:pic>
        <p:nvPicPr>
          <p:cNvPr id="36" name="Graphic 35" descr="Play">
            <a:extLst>
              <a:ext uri="{FF2B5EF4-FFF2-40B4-BE49-F238E27FC236}">
                <a16:creationId xmlns:a16="http://schemas.microsoft.com/office/drawing/2014/main" id="{ED2E5C2C-1E46-4A39-91D6-AF7D7FF6373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465735" y="5738060"/>
            <a:ext cx="490855" cy="490855"/>
          </a:xfrm>
          <a:prstGeom prst="rect">
            <a:avLst/>
          </a:prstGeom>
        </p:spPr>
      </p:pic>
      <p:pic>
        <p:nvPicPr>
          <p:cNvPr id="7" name="Graphic 6" descr="Thumbs Up Sign">
            <a:extLst>
              <a:ext uri="{FF2B5EF4-FFF2-40B4-BE49-F238E27FC236}">
                <a16:creationId xmlns:a16="http://schemas.microsoft.com/office/drawing/2014/main" id="{7883CDEC-C883-4C73-8C81-3C8CEA57869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517353" y="360486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8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9807" y="2806262"/>
            <a:ext cx="2196000" cy="9000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Login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11111" y="2806262"/>
            <a:ext cx="2196000" cy="9000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Home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707823" y="2806262"/>
            <a:ext cx="2196000" cy="900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My Home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470524" y="2806262"/>
            <a:ext cx="2196000" cy="90000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My Leads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506498" y="2806262"/>
            <a:ext cx="2196000" cy="90000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Create Lead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8746" y="2806262"/>
            <a:ext cx="2196000" cy="90000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View Lead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9A5988-59BA-409F-8835-12610D080D78}"/>
              </a:ext>
            </a:extLst>
          </p:cNvPr>
          <p:cNvSpPr/>
          <p:nvPr/>
        </p:nvSpPr>
        <p:spPr>
          <a:xfrm>
            <a:off x="825439" y="3858662"/>
            <a:ext cx="2196000" cy="432000"/>
          </a:xfrm>
          <a:prstGeom prst="rect">
            <a:avLst/>
          </a:prstGeom>
          <a:gradFill>
            <a:gsLst>
              <a:gs pos="0">
                <a:srgbClr val="96D2C2"/>
              </a:gs>
              <a:gs pos="50000">
                <a:srgbClr val="96D2C2"/>
              </a:gs>
              <a:gs pos="100000">
                <a:srgbClr val="96D2C2"/>
              </a:gs>
            </a:gsLst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User Name</a:t>
            </a:r>
            <a:endParaRPr lang="en-IN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7ADB06-A6B9-4932-9DD7-E6FE2EB774EB}"/>
              </a:ext>
            </a:extLst>
          </p:cNvPr>
          <p:cNvSpPr/>
          <p:nvPr/>
        </p:nvSpPr>
        <p:spPr>
          <a:xfrm>
            <a:off x="825439" y="4523062"/>
            <a:ext cx="2196000" cy="432000"/>
          </a:xfrm>
          <a:prstGeom prst="rect">
            <a:avLst/>
          </a:prstGeom>
          <a:gradFill>
            <a:gsLst>
              <a:gs pos="0">
                <a:srgbClr val="96D2C2"/>
              </a:gs>
              <a:gs pos="50000">
                <a:srgbClr val="96D2C2"/>
              </a:gs>
              <a:gs pos="100000">
                <a:srgbClr val="96D2C2"/>
              </a:gs>
            </a:gsLst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Password</a:t>
            </a:r>
            <a:endParaRPr lang="en-IN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EB7133-F76B-4567-96D1-BE9007988E95}"/>
              </a:ext>
            </a:extLst>
          </p:cNvPr>
          <p:cNvSpPr/>
          <p:nvPr/>
        </p:nvSpPr>
        <p:spPr>
          <a:xfrm>
            <a:off x="830704" y="5152678"/>
            <a:ext cx="2196000" cy="432000"/>
          </a:xfrm>
          <a:prstGeom prst="rect">
            <a:avLst/>
          </a:prstGeom>
          <a:gradFill>
            <a:gsLst>
              <a:gs pos="0">
                <a:srgbClr val="96D2C2"/>
              </a:gs>
              <a:gs pos="50000">
                <a:srgbClr val="96D2C2"/>
              </a:gs>
              <a:gs pos="100000">
                <a:srgbClr val="96D2C2"/>
              </a:gs>
            </a:gsLst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Login</a:t>
            </a:r>
            <a:endParaRPr lang="en-IN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CB08C5-4EF5-4A37-B898-24BA882B96C5}"/>
              </a:ext>
            </a:extLst>
          </p:cNvPr>
          <p:cNvSpPr/>
          <p:nvPr/>
        </p:nvSpPr>
        <p:spPr>
          <a:xfrm>
            <a:off x="8707823" y="3858662"/>
            <a:ext cx="2196000" cy="432000"/>
          </a:xfrm>
          <a:prstGeom prst="rect">
            <a:avLst/>
          </a:prstGeom>
          <a:gradFill>
            <a:gsLst>
              <a:gs pos="0">
                <a:srgbClr val="FAD3A8"/>
              </a:gs>
              <a:gs pos="50000">
                <a:srgbClr val="FAD3A8"/>
              </a:gs>
              <a:gs pos="100000">
                <a:srgbClr val="FAD3A8"/>
              </a:gs>
            </a:gsLst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Leads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221514-6CA2-4822-9448-7BBD902EB00B}"/>
              </a:ext>
            </a:extLst>
          </p:cNvPr>
          <p:cNvSpPr/>
          <p:nvPr/>
        </p:nvSpPr>
        <p:spPr>
          <a:xfrm>
            <a:off x="4811111" y="4523062"/>
            <a:ext cx="2196000" cy="432000"/>
          </a:xfrm>
          <a:prstGeom prst="rect">
            <a:avLst/>
          </a:prstGeom>
          <a:gradFill>
            <a:gsLst>
              <a:gs pos="0">
                <a:srgbClr val="D3E1B9"/>
              </a:gs>
              <a:gs pos="50000">
                <a:srgbClr val="D3E1B9"/>
              </a:gs>
              <a:gs pos="100000">
                <a:srgbClr val="D3E1B9"/>
              </a:gs>
            </a:gsLst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accent6">
                    <a:lumMod val="50000"/>
                  </a:schemeClr>
                </a:solidFill>
              </a:rPr>
              <a:t>Logout</a:t>
            </a:r>
            <a:endParaRPr lang="en-IN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74562D5-BC64-4A44-9EB4-7D0C6CA6764B}"/>
              </a:ext>
            </a:extLst>
          </p:cNvPr>
          <p:cNvSpPr/>
          <p:nvPr/>
        </p:nvSpPr>
        <p:spPr>
          <a:xfrm>
            <a:off x="4811111" y="3852894"/>
            <a:ext cx="2196000" cy="432000"/>
          </a:xfrm>
          <a:prstGeom prst="rect">
            <a:avLst/>
          </a:prstGeom>
          <a:gradFill>
            <a:gsLst>
              <a:gs pos="0">
                <a:srgbClr val="D3E1B9"/>
              </a:gs>
              <a:gs pos="50000">
                <a:srgbClr val="D3E1B9"/>
              </a:gs>
              <a:gs pos="100000">
                <a:srgbClr val="D3E1B9"/>
              </a:gs>
            </a:gsLst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CRM / SFA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148449-C571-45F0-A2FF-B8847735EB20}"/>
              </a:ext>
            </a:extLst>
          </p:cNvPr>
          <p:cNvSpPr/>
          <p:nvPr/>
        </p:nvSpPr>
        <p:spPr>
          <a:xfrm>
            <a:off x="12470524" y="3858662"/>
            <a:ext cx="2196000" cy="432000"/>
          </a:xfrm>
          <a:prstGeom prst="rect">
            <a:avLst/>
          </a:prstGeom>
          <a:gradFill>
            <a:gsLst>
              <a:gs pos="0">
                <a:srgbClr val="E9BFBD"/>
              </a:gs>
              <a:gs pos="50000">
                <a:srgbClr val="E9BFBD"/>
              </a:gs>
              <a:gs pos="100000">
                <a:srgbClr val="E9BFBD"/>
              </a:gs>
            </a:gsLst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Create Lead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4C7CB0-F9B8-4B68-BC19-66911AFD8001}"/>
              </a:ext>
            </a:extLst>
          </p:cNvPr>
          <p:cNvSpPr/>
          <p:nvPr/>
        </p:nvSpPr>
        <p:spPr>
          <a:xfrm>
            <a:off x="12470524" y="4523062"/>
            <a:ext cx="2196000" cy="432000"/>
          </a:xfrm>
          <a:prstGeom prst="rect">
            <a:avLst/>
          </a:prstGeom>
          <a:gradFill>
            <a:gsLst>
              <a:gs pos="0">
                <a:srgbClr val="E9BFBD"/>
              </a:gs>
              <a:gs pos="50000">
                <a:srgbClr val="E9BFBD"/>
              </a:gs>
              <a:gs pos="100000">
                <a:srgbClr val="E9BFBD"/>
              </a:gs>
            </a:gsLst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Find Leads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1DBD51-D720-4949-8AC7-FDB77AFD05D3}"/>
              </a:ext>
            </a:extLst>
          </p:cNvPr>
          <p:cNvSpPr/>
          <p:nvPr/>
        </p:nvSpPr>
        <p:spPr>
          <a:xfrm>
            <a:off x="12470524" y="5152678"/>
            <a:ext cx="2196000" cy="432000"/>
          </a:xfrm>
          <a:prstGeom prst="rect">
            <a:avLst/>
          </a:prstGeom>
          <a:gradFill>
            <a:gsLst>
              <a:gs pos="0">
                <a:srgbClr val="E9BFBD"/>
              </a:gs>
              <a:gs pos="50000">
                <a:srgbClr val="E9BFBD"/>
              </a:gs>
              <a:gs pos="100000">
                <a:srgbClr val="E9BFBD"/>
              </a:gs>
            </a:gsLst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Merge Leads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76783EA-038D-4DE6-BBCD-4CC54F680E09}"/>
              </a:ext>
            </a:extLst>
          </p:cNvPr>
          <p:cNvSpPr/>
          <p:nvPr/>
        </p:nvSpPr>
        <p:spPr>
          <a:xfrm>
            <a:off x="16506498" y="3852894"/>
            <a:ext cx="2196000" cy="432000"/>
          </a:xfrm>
          <a:prstGeom prst="rect">
            <a:avLst/>
          </a:prstGeom>
          <a:gradFill>
            <a:gsLst>
              <a:gs pos="0">
                <a:srgbClr val="BAC0CA"/>
              </a:gs>
              <a:gs pos="50000">
                <a:srgbClr val="BAC0CA"/>
              </a:gs>
              <a:gs pos="100000">
                <a:srgbClr val="BAC0CA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First Name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C59E5C-AA0E-4141-A0A0-E138935C6E98}"/>
              </a:ext>
            </a:extLst>
          </p:cNvPr>
          <p:cNvSpPr/>
          <p:nvPr/>
        </p:nvSpPr>
        <p:spPr>
          <a:xfrm>
            <a:off x="16506498" y="4523062"/>
            <a:ext cx="2196000" cy="432000"/>
          </a:xfrm>
          <a:prstGeom prst="rect">
            <a:avLst/>
          </a:prstGeom>
          <a:gradFill>
            <a:gsLst>
              <a:gs pos="0">
                <a:srgbClr val="BAC0CA"/>
              </a:gs>
              <a:gs pos="50000">
                <a:srgbClr val="BAC0CA"/>
              </a:gs>
              <a:gs pos="100000">
                <a:srgbClr val="BAC0CA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Last Name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5D4E04F-E535-4A53-982B-0149C9D4B530}"/>
              </a:ext>
            </a:extLst>
          </p:cNvPr>
          <p:cNvSpPr/>
          <p:nvPr/>
        </p:nvSpPr>
        <p:spPr>
          <a:xfrm>
            <a:off x="16506498" y="5152678"/>
            <a:ext cx="2196000" cy="432000"/>
          </a:xfrm>
          <a:prstGeom prst="rect">
            <a:avLst/>
          </a:prstGeom>
          <a:gradFill>
            <a:gsLst>
              <a:gs pos="0">
                <a:srgbClr val="BAC0CA"/>
              </a:gs>
              <a:gs pos="50000">
                <a:srgbClr val="BAC0CA"/>
              </a:gs>
              <a:gs pos="100000">
                <a:srgbClr val="BAC0CA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Company Name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A6715F2-309C-4EF3-A9B0-940B041C9307}"/>
              </a:ext>
            </a:extLst>
          </p:cNvPr>
          <p:cNvSpPr/>
          <p:nvPr/>
        </p:nvSpPr>
        <p:spPr>
          <a:xfrm>
            <a:off x="16506498" y="5796915"/>
            <a:ext cx="2196000" cy="432000"/>
          </a:xfrm>
          <a:prstGeom prst="rect">
            <a:avLst/>
          </a:prstGeom>
          <a:gradFill>
            <a:gsLst>
              <a:gs pos="0">
                <a:srgbClr val="BAC0CA"/>
              </a:gs>
              <a:gs pos="50000">
                <a:srgbClr val="BAC0CA"/>
              </a:gs>
              <a:gs pos="100000">
                <a:srgbClr val="BAC0CA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Create Lead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6B09649-D165-4177-BEA3-43E549931B3A}"/>
              </a:ext>
            </a:extLst>
          </p:cNvPr>
          <p:cNvSpPr/>
          <p:nvPr/>
        </p:nvSpPr>
        <p:spPr>
          <a:xfrm>
            <a:off x="20542472" y="3852894"/>
            <a:ext cx="2196000" cy="432000"/>
          </a:xfrm>
          <a:prstGeom prst="rect">
            <a:avLst/>
          </a:prstGeom>
          <a:gradFill>
            <a:gsLst>
              <a:gs pos="0">
                <a:srgbClr val="CDCECC"/>
              </a:gs>
              <a:gs pos="50000">
                <a:srgbClr val="CDCECC"/>
              </a:gs>
              <a:gs pos="100000">
                <a:srgbClr val="CDCECC"/>
              </a:gs>
            </a:gsLst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First Name</a:t>
            </a:r>
          </a:p>
        </p:txBody>
      </p:sp>
      <p:pic>
        <p:nvPicPr>
          <p:cNvPr id="3" name="Graphic 2" descr="Pencil">
            <a:extLst>
              <a:ext uri="{FF2B5EF4-FFF2-40B4-BE49-F238E27FC236}">
                <a16:creationId xmlns:a16="http://schemas.microsoft.com/office/drawing/2014/main" id="{9A57EE50-1D24-4A91-B9A6-5BE2B31CBF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085" y="3782478"/>
            <a:ext cx="508184" cy="508184"/>
          </a:xfrm>
          <a:prstGeom prst="rect">
            <a:avLst/>
          </a:prstGeom>
        </p:spPr>
      </p:pic>
      <p:pic>
        <p:nvPicPr>
          <p:cNvPr id="26" name="Graphic 25" descr="Pencil">
            <a:extLst>
              <a:ext uri="{FF2B5EF4-FFF2-40B4-BE49-F238E27FC236}">
                <a16:creationId xmlns:a16="http://schemas.microsoft.com/office/drawing/2014/main" id="{3F695646-A686-4792-8808-CED1CD0177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565" y="4366846"/>
            <a:ext cx="508184" cy="508184"/>
          </a:xfrm>
          <a:prstGeom prst="rect">
            <a:avLst/>
          </a:prstGeom>
        </p:spPr>
      </p:pic>
      <p:pic>
        <p:nvPicPr>
          <p:cNvPr id="27" name="Graphic 26" descr="Pencil">
            <a:extLst>
              <a:ext uri="{FF2B5EF4-FFF2-40B4-BE49-F238E27FC236}">
                <a16:creationId xmlns:a16="http://schemas.microsoft.com/office/drawing/2014/main" id="{95032CF5-28A4-4CCB-9702-CD7D6E4B9E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31926" y="3690338"/>
            <a:ext cx="508184" cy="508184"/>
          </a:xfrm>
          <a:prstGeom prst="rect">
            <a:avLst/>
          </a:prstGeom>
        </p:spPr>
      </p:pic>
      <p:pic>
        <p:nvPicPr>
          <p:cNvPr id="28" name="Graphic 27" descr="Pencil">
            <a:extLst>
              <a:ext uri="{FF2B5EF4-FFF2-40B4-BE49-F238E27FC236}">
                <a16:creationId xmlns:a16="http://schemas.microsoft.com/office/drawing/2014/main" id="{D977383E-4412-429C-8335-0E10DC071AD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31926" y="4268970"/>
            <a:ext cx="508184" cy="508184"/>
          </a:xfrm>
          <a:prstGeom prst="rect">
            <a:avLst/>
          </a:prstGeom>
        </p:spPr>
      </p:pic>
      <p:pic>
        <p:nvPicPr>
          <p:cNvPr id="30" name="Graphic 29" descr="Pencil">
            <a:extLst>
              <a:ext uri="{FF2B5EF4-FFF2-40B4-BE49-F238E27FC236}">
                <a16:creationId xmlns:a16="http://schemas.microsoft.com/office/drawing/2014/main" id="{AD637F6B-7959-4209-A23D-01286699A3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52273" y="5013917"/>
            <a:ext cx="508184" cy="508184"/>
          </a:xfrm>
          <a:prstGeom prst="rect">
            <a:avLst/>
          </a:prstGeom>
        </p:spPr>
      </p:pic>
      <p:pic>
        <p:nvPicPr>
          <p:cNvPr id="5" name="Graphic 4" descr="Play">
            <a:extLst>
              <a:ext uri="{FF2B5EF4-FFF2-40B4-BE49-F238E27FC236}">
                <a16:creationId xmlns:a16="http://schemas.microsoft.com/office/drawing/2014/main" id="{B008B0C0-12EA-47D2-88EE-B930E58721B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414" y="5152678"/>
            <a:ext cx="490855" cy="490855"/>
          </a:xfrm>
          <a:prstGeom prst="rect">
            <a:avLst/>
          </a:prstGeom>
        </p:spPr>
      </p:pic>
      <p:pic>
        <p:nvPicPr>
          <p:cNvPr id="33" name="Graphic 32" descr="Play">
            <a:extLst>
              <a:ext uri="{FF2B5EF4-FFF2-40B4-BE49-F238E27FC236}">
                <a16:creationId xmlns:a16="http://schemas.microsoft.com/office/drawing/2014/main" id="{E5E0BCB5-38E0-4FE6-8458-17BF57095D3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86841" y="3845913"/>
            <a:ext cx="490855" cy="490855"/>
          </a:xfrm>
          <a:prstGeom prst="rect">
            <a:avLst/>
          </a:prstGeom>
        </p:spPr>
      </p:pic>
      <p:pic>
        <p:nvPicPr>
          <p:cNvPr id="34" name="Graphic 33" descr="Play">
            <a:extLst>
              <a:ext uri="{FF2B5EF4-FFF2-40B4-BE49-F238E27FC236}">
                <a16:creationId xmlns:a16="http://schemas.microsoft.com/office/drawing/2014/main" id="{23F28E7B-B157-4804-9443-AA38A7629D3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4884" y="3823466"/>
            <a:ext cx="490855" cy="490855"/>
          </a:xfrm>
          <a:prstGeom prst="rect">
            <a:avLst/>
          </a:prstGeom>
        </p:spPr>
      </p:pic>
      <p:pic>
        <p:nvPicPr>
          <p:cNvPr id="35" name="Graphic 34" descr="Play">
            <a:extLst>
              <a:ext uri="{FF2B5EF4-FFF2-40B4-BE49-F238E27FC236}">
                <a16:creationId xmlns:a16="http://schemas.microsoft.com/office/drawing/2014/main" id="{DB3DB978-1AA7-44AA-9A93-D5CFCB43D29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04616" y="3838195"/>
            <a:ext cx="490855" cy="490855"/>
          </a:xfrm>
          <a:prstGeom prst="rect">
            <a:avLst/>
          </a:prstGeom>
        </p:spPr>
      </p:pic>
      <p:pic>
        <p:nvPicPr>
          <p:cNvPr id="36" name="Graphic 35" descr="Play">
            <a:extLst>
              <a:ext uri="{FF2B5EF4-FFF2-40B4-BE49-F238E27FC236}">
                <a16:creationId xmlns:a16="http://schemas.microsoft.com/office/drawing/2014/main" id="{ED2E5C2C-1E46-4A39-91D6-AF7D7FF6373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49255" y="5738060"/>
            <a:ext cx="490855" cy="490855"/>
          </a:xfrm>
          <a:prstGeom prst="rect">
            <a:avLst/>
          </a:prstGeom>
        </p:spPr>
      </p:pic>
      <p:pic>
        <p:nvPicPr>
          <p:cNvPr id="7" name="Graphic 6" descr="Thumbs Up Sign">
            <a:extLst>
              <a:ext uri="{FF2B5EF4-FFF2-40B4-BE49-F238E27FC236}">
                <a16:creationId xmlns:a16="http://schemas.microsoft.com/office/drawing/2014/main" id="{7883CDEC-C883-4C73-8C81-3C8CEA57869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200873" y="3604862"/>
            <a:ext cx="685800" cy="685800"/>
          </a:xfrm>
          <a:prstGeom prst="rect">
            <a:avLst/>
          </a:prstGeom>
        </p:spPr>
      </p:pic>
      <p:pic>
        <p:nvPicPr>
          <p:cNvPr id="4" name="Graphic 3" descr="Line Arrow: U-turn">
            <a:extLst>
              <a:ext uri="{FF2B5EF4-FFF2-40B4-BE49-F238E27FC236}">
                <a16:creationId xmlns:a16="http://schemas.microsoft.com/office/drawing/2014/main" id="{13E2F2B1-7F50-408D-8F81-3279324BB62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39115" y="3549807"/>
            <a:ext cx="914400" cy="914400"/>
          </a:xfrm>
          <a:prstGeom prst="rect">
            <a:avLst/>
          </a:prstGeom>
        </p:spPr>
      </p:pic>
      <p:pic>
        <p:nvPicPr>
          <p:cNvPr id="37" name="Graphic 36" descr="Line Arrow: U-turn">
            <a:extLst>
              <a:ext uri="{FF2B5EF4-FFF2-40B4-BE49-F238E27FC236}">
                <a16:creationId xmlns:a16="http://schemas.microsoft.com/office/drawing/2014/main" id="{99822CA7-97E5-4391-BD97-CC2D7B7366F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7690" y="4238278"/>
            <a:ext cx="914400" cy="91440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8517B50-482B-42E3-8777-AA282797468C}"/>
              </a:ext>
            </a:extLst>
          </p:cNvPr>
          <p:cNvSpPr/>
          <p:nvPr/>
        </p:nvSpPr>
        <p:spPr>
          <a:xfrm>
            <a:off x="3002280" y="3297391"/>
            <a:ext cx="1821841" cy="2157412"/>
          </a:xfrm>
          <a:custGeom>
            <a:avLst/>
            <a:gdLst>
              <a:gd name="connsiteX0" fmla="*/ 0 w 1975182"/>
              <a:gd name="connsiteY0" fmla="*/ 2082329 h 2157412"/>
              <a:gd name="connsiteX1" fmla="*/ 990600 w 1975182"/>
              <a:gd name="connsiteY1" fmla="*/ 1945169 h 2157412"/>
              <a:gd name="connsiteX2" fmla="*/ 822960 w 1975182"/>
              <a:gd name="connsiteY2" fmla="*/ 284009 h 2157412"/>
              <a:gd name="connsiteX3" fmla="*/ 1859280 w 1975182"/>
              <a:gd name="connsiteY3" fmla="*/ 24929 h 2157412"/>
              <a:gd name="connsiteX4" fmla="*/ 1905000 w 1975182"/>
              <a:gd name="connsiteY4" fmla="*/ 24929 h 215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182" h="2157412">
                <a:moveTo>
                  <a:pt x="0" y="2082329"/>
                </a:moveTo>
                <a:cubicBezTo>
                  <a:pt x="426720" y="2163609"/>
                  <a:pt x="853440" y="2244889"/>
                  <a:pt x="990600" y="1945169"/>
                </a:cubicBezTo>
                <a:cubicBezTo>
                  <a:pt x="1127760" y="1645449"/>
                  <a:pt x="678180" y="604049"/>
                  <a:pt x="822960" y="284009"/>
                </a:cubicBezTo>
                <a:cubicBezTo>
                  <a:pt x="967740" y="-36031"/>
                  <a:pt x="1678940" y="68109"/>
                  <a:pt x="1859280" y="24929"/>
                </a:cubicBezTo>
                <a:cubicBezTo>
                  <a:pt x="2039620" y="-18251"/>
                  <a:pt x="1972310" y="3339"/>
                  <a:pt x="1905000" y="24929"/>
                </a:cubicBezTo>
              </a:path>
            </a:pathLst>
          </a:custGeom>
          <a:ln w="47625">
            <a:solidFill>
              <a:schemeClr val="accent6">
                <a:lumMod val="50000"/>
              </a:schemeClr>
            </a:solidFill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D6FAAB7-6AAA-4052-A0C5-D3598A2E5C52}"/>
              </a:ext>
            </a:extLst>
          </p:cNvPr>
          <p:cNvSpPr/>
          <p:nvPr/>
        </p:nvSpPr>
        <p:spPr>
          <a:xfrm>
            <a:off x="7011600" y="3185160"/>
            <a:ext cx="1790816" cy="970430"/>
          </a:xfrm>
          <a:custGeom>
            <a:avLst/>
            <a:gdLst>
              <a:gd name="connsiteX0" fmla="*/ 0 w 1975182"/>
              <a:gd name="connsiteY0" fmla="*/ 2082329 h 2157412"/>
              <a:gd name="connsiteX1" fmla="*/ 990600 w 1975182"/>
              <a:gd name="connsiteY1" fmla="*/ 1945169 h 2157412"/>
              <a:gd name="connsiteX2" fmla="*/ 822960 w 1975182"/>
              <a:gd name="connsiteY2" fmla="*/ 284009 h 2157412"/>
              <a:gd name="connsiteX3" fmla="*/ 1859280 w 1975182"/>
              <a:gd name="connsiteY3" fmla="*/ 24929 h 2157412"/>
              <a:gd name="connsiteX4" fmla="*/ 1905000 w 1975182"/>
              <a:gd name="connsiteY4" fmla="*/ 24929 h 215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182" h="2157412">
                <a:moveTo>
                  <a:pt x="0" y="2082329"/>
                </a:moveTo>
                <a:cubicBezTo>
                  <a:pt x="426720" y="2163609"/>
                  <a:pt x="853440" y="2244889"/>
                  <a:pt x="990600" y="1945169"/>
                </a:cubicBezTo>
                <a:cubicBezTo>
                  <a:pt x="1127760" y="1645449"/>
                  <a:pt x="678180" y="604049"/>
                  <a:pt x="822960" y="284009"/>
                </a:cubicBezTo>
                <a:cubicBezTo>
                  <a:pt x="967740" y="-36031"/>
                  <a:pt x="1678940" y="68109"/>
                  <a:pt x="1859280" y="24929"/>
                </a:cubicBezTo>
                <a:cubicBezTo>
                  <a:pt x="2039620" y="-18251"/>
                  <a:pt x="1972310" y="3339"/>
                  <a:pt x="1905000" y="24929"/>
                </a:cubicBezTo>
              </a:path>
            </a:pathLst>
          </a:custGeom>
          <a:ln w="47625">
            <a:solidFill>
              <a:schemeClr val="accent6">
                <a:lumMod val="50000"/>
              </a:schemeClr>
            </a:solidFill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E433DA6-B768-4467-9E11-DBE7406CDEFB}"/>
              </a:ext>
            </a:extLst>
          </p:cNvPr>
          <p:cNvSpPr/>
          <p:nvPr/>
        </p:nvSpPr>
        <p:spPr>
          <a:xfrm>
            <a:off x="14657923" y="3155364"/>
            <a:ext cx="1982187" cy="970430"/>
          </a:xfrm>
          <a:custGeom>
            <a:avLst/>
            <a:gdLst>
              <a:gd name="connsiteX0" fmla="*/ 0 w 1975182"/>
              <a:gd name="connsiteY0" fmla="*/ 2082329 h 2157412"/>
              <a:gd name="connsiteX1" fmla="*/ 990600 w 1975182"/>
              <a:gd name="connsiteY1" fmla="*/ 1945169 h 2157412"/>
              <a:gd name="connsiteX2" fmla="*/ 822960 w 1975182"/>
              <a:gd name="connsiteY2" fmla="*/ 284009 h 2157412"/>
              <a:gd name="connsiteX3" fmla="*/ 1859280 w 1975182"/>
              <a:gd name="connsiteY3" fmla="*/ 24929 h 2157412"/>
              <a:gd name="connsiteX4" fmla="*/ 1905000 w 1975182"/>
              <a:gd name="connsiteY4" fmla="*/ 24929 h 215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182" h="2157412">
                <a:moveTo>
                  <a:pt x="0" y="2082329"/>
                </a:moveTo>
                <a:cubicBezTo>
                  <a:pt x="426720" y="2163609"/>
                  <a:pt x="853440" y="2244889"/>
                  <a:pt x="990600" y="1945169"/>
                </a:cubicBezTo>
                <a:cubicBezTo>
                  <a:pt x="1127760" y="1645449"/>
                  <a:pt x="678180" y="604049"/>
                  <a:pt x="822960" y="284009"/>
                </a:cubicBezTo>
                <a:cubicBezTo>
                  <a:pt x="967740" y="-36031"/>
                  <a:pt x="1678940" y="68109"/>
                  <a:pt x="1859280" y="24929"/>
                </a:cubicBezTo>
                <a:cubicBezTo>
                  <a:pt x="2039620" y="-18251"/>
                  <a:pt x="1972310" y="3339"/>
                  <a:pt x="1905000" y="24929"/>
                </a:cubicBezTo>
              </a:path>
            </a:pathLst>
          </a:custGeom>
          <a:ln w="47625">
            <a:solidFill>
              <a:schemeClr val="accent6">
                <a:lumMod val="50000"/>
              </a:schemeClr>
            </a:solidFill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06D61F08-3AB8-49A7-BBE8-42B9D833BAD7}"/>
              </a:ext>
            </a:extLst>
          </p:cNvPr>
          <p:cNvSpPr/>
          <p:nvPr/>
        </p:nvSpPr>
        <p:spPr>
          <a:xfrm>
            <a:off x="10938127" y="3141047"/>
            <a:ext cx="1677775" cy="970430"/>
          </a:xfrm>
          <a:custGeom>
            <a:avLst/>
            <a:gdLst>
              <a:gd name="connsiteX0" fmla="*/ 0 w 1975182"/>
              <a:gd name="connsiteY0" fmla="*/ 2082329 h 2157412"/>
              <a:gd name="connsiteX1" fmla="*/ 990600 w 1975182"/>
              <a:gd name="connsiteY1" fmla="*/ 1945169 h 2157412"/>
              <a:gd name="connsiteX2" fmla="*/ 822960 w 1975182"/>
              <a:gd name="connsiteY2" fmla="*/ 284009 h 2157412"/>
              <a:gd name="connsiteX3" fmla="*/ 1859280 w 1975182"/>
              <a:gd name="connsiteY3" fmla="*/ 24929 h 2157412"/>
              <a:gd name="connsiteX4" fmla="*/ 1905000 w 1975182"/>
              <a:gd name="connsiteY4" fmla="*/ 24929 h 215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182" h="2157412">
                <a:moveTo>
                  <a:pt x="0" y="2082329"/>
                </a:moveTo>
                <a:cubicBezTo>
                  <a:pt x="426720" y="2163609"/>
                  <a:pt x="853440" y="2244889"/>
                  <a:pt x="990600" y="1945169"/>
                </a:cubicBezTo>
                <a:cubicBezTo>
                  <a:pt x="1127760" y="1645449"/>
                  <a:pt x="678180" y="604049"/>
                  <a:pt x="822960" y="284009"/>
                </a:cubicBezTo>
                <a:cubicBezTo>
                  <a:pt x="967740" y="-36031"/>
                  <a:pt x="1678940" y="68109"/>
                  <a:pt x="1859280" y="24929"/>
                </a:cubicBezTo>
                <a:cubicBezTo>
                  <a:pt x="2039620" y="-18251"/>
                  <a:pt x="1972310" y="3339"/>
                  <a:pt x="1905000" y="24929"/>
                </a:cubicBezTo>
              </a:path>
            </a:pathLst>
          </a:custGeom>
          <a:ln w="47625">
            <a:solidFill>
              <a:schemeClr val="accent6">
                <a:lumMod val="50000"/>
              </a:schemeClr>
            </a:solidFill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8343862-1A10-460A-815E-5C62D4A67DFC}"/>
              </a:ext>
            </a:extLst>
          </p:cNvPr>
          <p:cNvSpPr/>
          <p:nvPr/>
        </p:nvSpPr>
        <p:spPr>
          <a:xfrm>
            <a:off x="18702498" y="3297392"/>
            <a:ext cx="1982187" cy="2803942"/>
          </a:xfrm>
          <a:custGeom>
            <a:avLst/>
            <a:gdLst>
              <a:gd name="connsiteX0" fmla="*/ 0 w 1975182"/>
              <a:gd name="connsiteY0" fmla="*/ 2082329 h 2157412"/>
              <a:gd name="connsiteX1" fmla="*/ 990600 w 1975182"/>
              <a:gd name="connsiteY1" fmla="*/ 1945169 h 2157412"/>
              <a:gd name="connsiteX2" fmla="*/ 822960 w 1975182"/>
              <a:gd name="connsiteY2" fmla="*/ 284009 h 2157412"/>
              <a:gd name="connsiteX3" fmla="*/ 1859280 w 1975182"/>
              <a:gd name="connsiteY3" fmla="*/ 24929 h 2157412"/>
              <a:gd name="connsiteX4" fmla="*/ 1905000 w 1975182"/>
              <a:gd name="connsiteY4" fmla="*/ 24929 h 215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182" h="2157412">
                <a:moveTo>
                  <a:pt x="0" y="2082329"/>
                </a:moveTo>
                <a:cubicBezTo>
                  <a:pt x="426720" y="2163609"/>
                  <a:pt x="853440" y="2244889"/>
                  <a:pt x="990600" y="1945169"/>
                </a:cubicBezTo>
                <a:cubicBezTo>
                  <a:pt x="1127760" y="1645449"/>
                  <a:pt x="678180" y="604049"/>
                  <a:pt x="822960" y="284009"/>
                </a:cubicBezTo>
                <a:cubicBezTo>
                  <a:pt x="967740" y="-36031"/>
                  <a:pt x="1678940" y="68109"/>
                  <a:pt x="1859280" y="24929"/>
                </a:cubicBezTo>
                <a:cubicBezTo>
                  <a:pt x="2039620" y="-18251"/>
                  <a:pt x="1972310" y="3339"/>
                  <a:pt x="1905000" y="24929"/>
                </a:cubicBezTo>
              </a:path>
            </a:pathLst>
          </a:custGeom>
          <a:ln w="47625">
            <a:solidFill>
              <a:schemeClr val="accent6">
                <a:lumMod val="50000"/>
              </a:schemeClr>
            </a:solidFill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3" name="Graphic 52" descr="Line Arrow: U-turn">
            <a:extLst>
              <a:ext uri="{FF2B5EF4-FFF2-40B4-BE49-F238E27FC236}">
                <a16:creationId xmlns:a16="http://schemas.microsoft.com/office/drawing/2014/main" id="{F906C854-FF00-447D-A58C-EB49DE2E71E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14959" y="3521389"/>
            <a:ext cx="914400" cy="914400"/>
          </a:xfrm>
          <a:prstGeom prst="rect">
            <a:avLst/>
          </a:prstGeom>
        </p:spPr>
      </p:pic>
      <p:pic>
        <p:nvPicPr>
          <p:cNvPr id="54" name="Graphic 53" descr="Line Arrow: U-turn">
            <a:extLst>
              <a:ext uri="{FF2B5EF4-FFF2-40B4-BE49-F238E27FC236}">
                <a16:creationId xmlns:a16="http://schemas.microsoft.com/office/drawing/2014/main" id="{65D04F34-DBDA-4A08-B58B-3A136C009AA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36275" y="4176205"/>
            <a:ext cx="914400" cy="914400"/>
          </a:xfrm>
          <a:prstGeom prst="rect">
            <a:avLst/>
          </a:prstGeom>
        </p:spPr>
      </p:pic>
      <p:pic>
        <p:nvPicPr>
          <p:cNvPr id="55" name="Graphic 54" descr="Line Arrow: U-turn">
            <a:extLst>
              <a:ext uri="{FF2B5EF4-FFF2-40B4-BE49-F238E27FC236}">
                <a16:creationId xmlns:a16="http://schemas.microsoft.com/office/drawing/2014/main" id="{63FC0B43-6872-421B-9AD4-BE9BED683FF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4113" y="4773371"/>
            <a:ext cx="914400" cy="914400"/>
          </a:xfrm>
          <a:prstGeom prst="rect">
            <a:avLst/>
          </a:prstGeom>
        </p:spPr>
      </p:pic>
      <p:pic>
        <p:nvPicPr>
          <p:cNvPr id="56" name="Graphic 55" descr="Line Arrow: U-turn">
            <a:extLst>
              <a:ext uri="{FF2B5EF4-FFF2-40B4-BE49-F238E27FC236}">
                <a16:creationId xmlns:a16="http://schemas.microsoft.com/office/drawing/2014/main" id="{0BC3B40F-DC06-4BBA-93B7-44040388964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572249" y="35386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6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Freeform 189"/>
          <p:cNvSpPr/>
          <p:nvPr/>
        </p:nvSpPr>
        <p:spPr>
          <a:xfrm>
            <a:off x="9855754" y="0"/>
            <a:ext cx="14564948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13797986" y="8747223"/>
            <a:ext cx="9034846" cy="2003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3800" dirty="0">
                <a:solidFill>
                  <a:schemeClr val="bg1"/>
                </a:solidFill>
                <a:latin typeface="Lato Black"/>
                <a:cs typeface="Lato Black"/>
              </a:rPr>
              <a:t>Framework</a:t>
            </a:r>
          </a:p>
        </p:txBody>
      </p:sp>
      <p:cxnSp>
        <p:nvCxnSpPr>
          <p:cNvPr id="193" name="Straight Connector 192"/>
          <p:cNvCxnSpPr/>
          <p:nvPr/>
        </p:nvCxnSpPr>
        <p:spPr>
          <a:xfrm>
            <a:off x="17693976" y="11375544"/>
            <a:ext cx="6726726" cy="0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13282628" y="8330237"/>
            <a:ext cx="11095022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89923" y="4690700"/>
            <a:ext cx="8242909" cy="316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9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9807" y="2806262"/>
            <a:ext cx="1907626" cy="217564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11111" y="2806262"/>
            <a:ext cx="1907626" cy="217564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Home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707823" y="2806262"/>
            <a:ext cx="1907626" cy="2175641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My Home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470524" y="2806262"/>
            <a:ext cx="1907626" cy="2175641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My Leads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506498" y="2806262"/>
            <a:ext cx="1907626" cy="217564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Create Lead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8746" y="2806262"/>
            <a:ext cx="1907626" cy="2175641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View Lead</a:t>
            </a:r>
          </a:p>
        </p:txBody>
      </p:sp>
      <p:sp>
        <p:nvSpPr>
          <p:cNvPr id="25" name="Freeform 24"/>
          <p:cNvSpPr/>
          <p:nvPr/>
        </p:nvSpPr>
        <p:spPr>
          <a:xfrm>
            <a:off x="1355835" y="551794"/>
            <a:ext cx="3941379" cy="2254468"/>
          </a:xfrm>
          <a:custGeom>
            <a:avLst/>
            <a:gdLst>
              <a:gd name="connsiteX0" fmla="*/ 0 w 3941379"/>
              <a:gd name="connsiteY0" fmla="*/ 2159875 h 2254468"/>
              <a:gd name="connsiteX1" fmla="*/ 1954924 w 3941379"/>
              <a:gd name="connsiteY1" fmla="*/ 15765 h 2254468"/>
              <a:gd name="connsiteX2" fmla="*/ 3941379 w 3941379"/>
              <a:gd name="connsiteY2" fmla="*/ 2254468 h 225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1379" h="2254468">
                <a:moveTo>
                  <a:pt x="0" y="2159875"/>
                </a:moveTo>
                <a:cubicBezTo>
                  <a:pt x="649014" y="1079937"/>
                  <a:pt x="1298028" y="0"/>
                  <a:pt x="1954924" y="15765"/>
                </a:cubicBezTo>
                <a:cubicBezTo>
                  <a:pt x="2611820" y="31530"/>
                  <a:pt x="3531476" y="1991710"/>
                  <a:pt x="3941379" y="225446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Freeform 25"/>
          <p:cNvSpPr/>
          <p:nvPr/>
        </p:nvSpPr>
        <p:spPr>
          <a:xfrm>
            <a:off x="5770179" y="4981903"/>
            <a:ext cx="3720662" cy="1739461"/>
          </a:xfrm>
          <a:custGeom>
            <a:avLst/>
            <a:gdLst>
              <a:gd name="connsiteX0" fmla="*/ 0 w 3720662"/>
              <a:gd name="connsiteY0" fmla="*/ 31531 h 1739461"/>
              <a:gd name="connsiteX1" fmla="*/ 2081049 w 3720662"/>
              <a:gd name="connsiteY1" fmla="*/ 1734206 h 1739461"/>
              <a:gd name="connsiteX2" fmla="*/ 3720662 w 3720662"/>
              <a:gd name="connsiteY2" fmla="*/ 0 h 173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0662" h="1739461">
                <a:moveTo>
                  <a:pt x="0" y="31531"/>
                </a:moveTo>
                <a:cubicBezTo>
                  <a:pt x="730469" y="885496"/>
                  <a:pt x="1460939" y="1739461"/>
                  <a:pt x="2081049" y="1734206"/>
                </a:cubicBezTo>
                <a:cubicBezTo>
                  <a:pt x="2701159" y="1728951"/>
                  <a:pt x="3368566" y="289034"/>
                  <a:pt x="3720662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Freeform 26"/>
          <p:cNvSpPr/>
          <p:nvPr/>
        </p:nvSpPr>
        <p:spPr>
          <a:xfrm>
            <a:off x="9490841" y="583325"/>
            <a:ext cx="3941379" cy="2254468"/>
          </a:xfrm>
          <a:custGeom>
            <a:avLst/>
            <a:gdLst>
              <a:gd name="connsiteX0" fmla="*/ 0 w 3941379"/>
              <a:gd name="connsiteY0" fmla="*/ 2159875 h 2254468"/>
              <a:gd name="connsiteX1" fmla="*/ 1954924 w 3941379"/>
              <a:gd name="connsiteY1" fmla="*/ 15765 h 2254468"/>
              <a:gd name="connsiteX2" fmla="*/ 3941379 w 3941379"/>
              <a:gd name="connsiteY2" fmla="*/ 2254468 h 225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1379" h="2254468">
                <a:moveTo>
                  <a:pt x="0" y="2159875"/>
                </a:moveTo>
                <a:cubicBezTo>
                  <a:pt x="649014" y="1079937"/>
                  <a:pt x="1298028" y="0"/>
                  <a:pt x="1954924" y="15765"/>
                </a:cubicBezTo>
                <a:cubicBezTo>
                  <a:pt x="2611820" y="31530"/>
                  <a:pt x="3531476" y="1991710"/>
                  <a:pt x="3941379" y="225446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Freeform 27"/>
          <p:cNvSpPr/>
          <p:nvPr/>
        </p:nvSpPr>
        <p:spPr>
          <a:xfrm>
            <a:off x="13432220" y="4981903"/>
            <a:ext cx="3720662" cy="1739461"/>
          </a:xfrm>
          <a:custGeom>
            <a:avLst/>
            <a:gdLst>
              <a:gd name="connsiteX0" fmla="*/ 0 w 3720662"/>
              <a:gd name="connsiteY0" fmla="*/ 31531 h 1739461"/>
              <a:gd name="connsiteX1" fmla="*/ 2081049 w 3720662"/>
              <a:gd name="connsiteY1" fmla="*/ 1734206 h 1739461"/>
              <a:gd name="connsiteX2" fmla="*/ 3720662 w 3720662"/>
              <a:gd name="connsiteY2" fmla="*/ 0 h 173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0662" h="1739461">
                <a:moveTo>
                  <a:pt x="0" y="31531"/>
                </a:moveTo>
                <a:cubicBezTo>
                  <a:pt x="730469" y="885496"/>
                  <a:pt x="1460939" y="1739461"/>
                  <a:pt x="2081049" y="1734206"/>
                </a:cubicBezTo>
                <a:cubicBezTo>
                  <a:pt x="2701159" y="1728951"/>
                  <a:pt x="3368566" y="289034"/>
                  <a:pt x="3720662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Freeform 29"/>
          <p:cNvSpPr/>
          <p:nvPr/>
        </p:nvSpPr>
        <p:spPr>
          <a:xfrm>
            <a:off x="17683655" y="735725"/>
            <a:ext cx="3941379" cy="2254468"/>
          </a:xfrm>
          <a:custGeom>
            <a:avLst/>
            <a:gdLst>
              <a:gd name="connsiteX0" fmla="*/ 0 w 3941379"/>
              <a:gd name="connsiteY0" fmla="*/ 2159875 h 2254468"/>
              <a:gd name="connsiteX1" fmla="*/ 1954924 w 3941379"/>
              <a:gd name="connsiteY1" fmla="*/ 15765 h 2254468"/>
              <a:gd name="connsiteX2" fmla="*/ 3941379 w 3941379"/>
              <a:gd name="connsiteY2" fmla="*/ 2254468 h 225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1379" h="2254468">
                <a:moveTo>
                  <a:pt x="0" y="2159875"/>
                </a:moveTo>
                <a:cubicBezTo>
                  <a:pt x="649014" y="1079937"/>
                  <a:pt x="1298028" y="0"/>
                  <a:pt x="1954924" y="15765"/>
                </a:cubicBezTo>
                <a:cubicBezTo>
                  <a:pt x="2611820" y="31530"/>
                  <a:pt x="3531476" y="1991710"/>
                  <a:pt x="3941379" y="225446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/>
        </p:nvSpPr>
        <p:spPr>
          <a:xfrm>
            <a:off x="16506498" y="7189076"/>
            <a:ext cx="1907626" cy="217564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Find Leads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0568746" y="7189076"/>
            <a:ext cx="1907626" cy="2175641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Update Lead</a:t>
            </a:r>
          </a:p>
        </p:txBody>
      </p:sp>
      <p:sp>
        <p:nvSpPr>
          <p:cNvPr id="33" name="Freeform 32"/>
          <p:cNvSpPr/>
          <p:nvPr/>
        </p:nvSpPr>
        <p:spPr>
          <a:xfrm>
            <a:off x="13158952" y="5044966"/>
            <a:ext cx="3394841" cy="4141075"/>
          </a:xfrm>
          <a:custGeom>
            <a:avLst/>
            <a:gdLst>
              <a:gd name="connsiteX0" fmla="*/ 241738 w 3394841"/>
              <a:gd name="connsiteY0" fmla="*/ 0 h 4141075"/>
              <a:gd name="connsiteX1" fmla="*/ 525517 w 3394841"/>
              <a:gd name="connsiteY1" fmla="*/ 3594537 h 4141075"/>
              <a:gd name="connsiteX2" fmla="*/ 3394841 w 3394841"/>
              <a:gd name="connsiteY2" fmla="*/ 3279227 h 414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4841" h="4141075">
                <a:moveTo>
                  <a:pt x="241738" y="0"/>
                </a:moveTo>
                <a:cubicBezTo>
                  <a:pt x="120869" y="1523999"/>
                  <a:pt x="0" y="3047999"/>
                  <a:pt x="525517" y="3594537"/>
                </a:cubicBezTo>
                <a:cubicBezTo>
                  <a:pt x="1051034" y="4141075"/>
                  <a:pt x="2874579" y="3352799"/>
                  <a:pt x="3394841" y="3279227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Freeform 33"/>
          <p:cNvSpPr/>
          <p:nvPr/>
        </p:nvSpPr>
        <p:spPr>
          <a:xfrm>
            <a:off x="17688910" y="4035972"/>
            <a:ext cx="2869324" cy="3058511"/>
          </a:xfrm>
          <a:custGeom>
            <a:avLst/>
            <a:gdLst>
              <a:gd name="connsiteX0" fmla="*/ 0 w 2869324"/>
              <a:gd name="connsiteY0" fmla="*/ 3058511 h 3058511"/>
              <a:gd name="connsiteX1" fmla="*/ 2869324 w 2869324"/>
              <a:gd name="connsiteY1" fmla="*/ 0 h 305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69324" h="3058511">
                <a:moveTo>
                  <a:pt x="0" y="3058511"/>
                </a:moveTo>
                <a:lnTo>
                  <a:pt x="2869324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Freeform 34"/>
          <p:cNvSpPr/>
          <p:nvPr/>
        </p:nvSpPr>
        <p:spPr>
          <a:xfrm>
            <a:off x="20658083" y="5044966"/>
            <a:ext cx="215462" cy="2238703"/>
          </a:xfrm>
          <a:custGeom>
            <a:avLst/>
            <a:gdLst>
              <a:gd name="connsiteX0" fmla="*/ 183931 w 215462"/>
              <a:gd name="connsiteY0" fmla="*/ 0 h 2238703"/>
              <a:gd name="connsiteX1" fmla="*/ 215462 w 215462"/>
              <a:gd name="connsiteY1" fmla="*/ 2238703 h 223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462" h="2238703">
                <a:moveTo>
                  <a:pt x="183931" y="0"/>
                </a:moveTo>
                <a:cubicBezTo>
                  <a:pt x="91965" y="938048"/>
                  <a:pt x="0" y="1876096"/>
                  <a:pt x="215462" y="2238703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Freeform 35"/>
          <p:cNvSpPr/>
          <p:nvPr/>
        </p:nvSpPr>
        <p:spPr>
          <a:xfrm>
            <a:off x="22418566" y="4162097"/>
            <a:ext cx="1366344" cy="3783724"/>
          </a:xfrm>
          <a:custGeom>
            <a:avLst/>
            <a:gdLst>
              <a:gd name="connsiteX0" fmla="*/ 63062 w 1366344"/>
              <a:gd name="connsiteY0" fmla="*/ 3783724 h 3783724"/>
              <a:gd name="connsiteX1" fmla="*/ 1355834 w 1366344"/>
              <a:gd name="connsiteY1" fmla="*/ 1545020 h 3783724"/>
              <a:gd name="connsiteX2" fmla="*/ 0 w 1366344"/>
              <a:gd name="connsiteY2" fmla="*/ 0 h 3783724"/>
              <a:gd name="connsiteX3" fmla="*/ 0 w 1366344"/>
              <a:gd name="connsiteY3" fmla="*/ 0 h 378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344" h="3783724">
                <a:moveTo>
                  <a:pt x="63062" y="3783724"/>
                </a:moveTo>
                <a:cubicBezTo>
                  <a:pt x="714703" y="2979682"/>
                  <a:pt x="1366344" y="2175641"/>
                  <a:pt x="1355834" y="1545020"/>
                </a:cubicBezTo>
                <a:cubicBezTo>
                  <a:pt x="1345324" y="914399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Freeform 36"/>
          <p:cNvSpPr/>
          <p:nvPr/>
        </p:nvSpPr>
        <p:spPr>
          <a:xfrm>
            <a:off x="12927724" y="4918841"/>
            <a:ext cx="8450317" cy="2338552"/>
          </a:xfrm>
          <a:custGeom>
            <a:avLst/>
            <a:gdLst>
              <a:gd name="connsiteX0" fmla="*/ 8450317 w 8450317"/>
              <a:gd name="connsiteY0" fmla="*/ 31531 h 2338552"/>
              <a:gd name="connsiteX1" fmla="*/ 1734207 w 8450317"/>
              <a:gd name="connsiteY1" fmla="*/ 2333297 h 2338552"/>
              <a:gd name="connsiteX2" fmla="*/ 0 w 8450317"/>
              <a:gd name="connsiteY2" fmla="*/ 0 h 2338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50317" h="2338552">
                <a:moveTo>
                  <a:pt x="8450317" y="31531"/>
                </a:moveTo>
                <a:cubicBezTo>
                  <a:pt x="5796455" y="1185041"/>
                  <a:pt x="3142593" y="2338552"/>
                  <a:pt x="1734207" y="2333297"/>
                </a:cubicBezTo>
                <a:cubicBezTo>
                  <a:pt x="325821" y="2328042"/>
                  <a:pt x="246993" y="425669"/>
                  <a:pt x="0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789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3" presetClass="exit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" presetClass="exit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" presetClass="exit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25" grpId="0" animBg="1"/>
      <p:bldP spid="25" grpId="1" animBg="1"/>
      <p:bldP spid="25" grpId="2" animBg="1"/>
      <p:bldP spid="25" grpId="3" animBg="1"/>
      <p:bldP spid="25" grpId="4" animBg="1"/>
      <p:bldP spid="26" grpId="0" animBg="1"/>
      <p:bldP spid="26" grpId="1" animBg="1"/>
      <p:bldP spid="26" grpId="2" animBg="1"/>
      <p:bldP spid="26" grpId="3" animBg="1"/>
      <p:bldP spid="26" grpId="4" animBg="1"/>
      <p:bldP spid="27" grpId="0" animBg="1"/>
      <p:bldP spid="27" grpId="1" animBg="1"/>
      <p:bldP spid="27" grpId="2" animBg="1"/>
      <p:bldP spid="27" grpId="3" animBg="1"/>
      <p:bldP spid="27" grpId="4" animBg="1"/>
      <p:bldP spid="28" grpId="0" animBg="1"/>
      <p:bldP spid="28" grpId="1" animBg="1"/>
      <p:bldP spid="28" grpId="2" animBg="1"/>
      <p:bldP spid="30" grpId="0" animBg="1"/>
      <p:bldP spid="30" grpId="1" animBg="1"/>
      <p:bldP spid="31" grpId="0" animBg="1"/>
      <p:bldP spid="32" grpId="0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6" grpId="0" animBg="1"/>
      <p:bldP spid="36" grpId="1" animBg="1"/>
      <p:bldP spid="3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9807" y="2806262"/>
            <a:ext cx="1907626" cy="217564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11111" y="2806262"/>
            <a:ext cx="1907626" cy="217564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Home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707823" y="2806262"/>
            <a:ext cx="1907626" cy="2175641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My Home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470524" y="2806262"/>
            <a:ext cx="1907626" cy="2175641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My Leads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506498" y="2806262"/>
            <a:ext cx="1907626" cy="217564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Create Lead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8746" y="2806262"/>
            <a:ext cx="1907626" cy="2175641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View Lead</a:t>
            </a:r>
          </a:p>
        </p:txBody>
      </p:sp>
      <p:sp>
        <p:nvSpPr>
          <p:cNvPr id="25" name="Freeform 24"/>
          <p:cNvSpPr/>
          <p:nvPr/>
        </p:nvSpPr>
        <p:spPr>
          <a:xfrm>
            <a:off x="1355835" y="551794"/>
            <a:ext cx="3941379" cy="2254468"/>
          </a:xfrm>
          <a:custGeom>
            <a:avLst/>
            <a:gdLst>
              <a:gd name="connsiteX0" fmla="*/ 0 w 3941379"/>
              <a:gd name="connsiteY0" fmla="*/ 2159875 h 2254468"/>
              <a:gd name="connsiteX1" fmla="*/ 1954924 w 3941379"/>
              <a:gd name="connsiteY1" fmla="*/ 15765 h 2254468"/>
              <a:gd name="connsiteX2" fmla="*/ 3941379 w 3941379"/>
              <a:gd name="connsiteY2" fmla="*/ 2254468 h 225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1379" h="2254468">
                <a:moveTo>
                  <a:pt x="0" y="2159875"/>
                </a:moveTo>
                <a:cubicBezTo>
                  <a:pt x="649014" y="1079937"/>
                  <a:pt x="1298028" y="0"/>
                  <a:pt x="1954924" y="15765"/>
                </a:cubicBezTo>
                <a:cubicBezTo>
                  <a:pt x="2611820" y="31530"/>
                  <a:pt x="3531476" y="1991710"/>
                  <a:pt x="3941379" y="225446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Freeform 25"/>
          <p:cNvSpPr/>
          <p:nvPr/>
        </p:nvSpPr>
        <p:spPr>
          <a:xfrm>
            <a:off x="5770179" y="4981903"/>
            <a:ext cx="3720662" cy="1739461"/>
          </a:xfrm>
          <a:custGeom>
            <a:avLst/>
            <a:gdLst>
              <a:gd name="connsiteX0" fmla="*/ 0 w 3720662"/>
              <a:gd name="connsiteY0" fmla="*/ 31531 h 1739461"/>
              <a:gd name="connsiteX1" fmla="*/ 2081049 w 3720662"/>
              <a:gd name="connsiteY1" fmla="*/ 1734206 h 1739461"/>
              <a:gd name="connsiteX2" fmla="*/ 3720662 w 3720662"/>
              <a:gd name="connsiteY2" fmla="*/ 0 h 173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0662" h="1739461">
                <a:moveTo>
                  <a:pt x="0" y="31531"/>
                </a:moveTo>
                <a:cubicBezTo>
                  <a:pt x="730469" y="885496"/>
                  <a:pt x="1460939" y="1739461"/>
                  <a:pt x="2081049" y="1734206"/>
                </a:cubicBezTo>
                <a:cubicBezTo>
                  <a:pt x="2701159" y="1728951"/>
                  <a:pt x="3368566" y="289034"/>
                  <a:pt x="3720662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Freeform 26"/>
          <p:cNvSpPr/>
          <p:nvPr/>
        </p:nvSpPr>
        <p:spPr>
          <a:xfrm>
            <a:off x="9490841" y="583325"/>
            <a:ext cx="3941379" cy="2254468"/>
          </a:xfrm>
          <a:custGeom>
            <a:avLst/>
            <a:gdLst>
              <a:gd name="connsiteX0" fmla="*/ 0 w 3941379"/>
              <a:gd name="connsiteY0" fmla="*/ 2159875 h 2254468"/>
              <a:gd name="connsiteX1" fmla="*/ 1954924 w 3941379"/>
              <a:gd name="connsiteY1" fmla="*/ 15765 h 2254468"/>
              <a:gd name="connsiteX2" fmla="*/ 3941379 w 3941379"/>
              <a:gd name="connsiteY2" fmla="*/ 2254468 h 225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1379" h="2254468">
                <a:moveTo>
                  <a:pt x="0" y="2159875"/>
                </a:moveTo>
                <a:cubicBezTo>
                  <a:pt x="649014" y="1079937"/>
                  <a:pt x="1298028" y="0"/>
                  <a:pt x="1954924" y="15765"/>
                </a:cubicBezTo>
                <a:cubicBezTo>
                  <a:pt x="2611820" y="31530"/>
                  <a:pt x="3531476" y="1991710"/>
                  <a:pt x="3941379" y="225446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Freeform 27"/>
          <p:cNvSpPr/>
          <p:nvPr/>
        </p:nvSpPr>
        <p:spPr>
          <a:xfrm>
            <a:off x="13432220" y="4981903"/>
            <a:ext cx="3720662" cy="1739461"/>
          </a:xfrm>
          <a:custGeom>
            <a:avLst/>
            <a:gdLst>
              <a:gd name="connsiteX0" fmla="*/ 0 w 3720662"/>
              <a:gd name="connsiteY0" fmla="*/ 31531 h 1739461"/>
              <a:gd name="connsiteX1" fmla="*/ 2081049 w 3720662"/>
              <a:gd name="connsiteY1" fmla="*/ 1734206 h 1739461"/>
              <a:gd name="connsiteX2" fmla="*/ 3720662 w 3720662"/>
              <a:gd name="connsiteY2" fmla="*/ 0 h 173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0662" h="1739461">
                <a:moveTo>
                  <a:pt x="0" y="31531"/>
                </a:moveTo>
                <a:cubicBezTo>
                  <a:pt x="730469" y="885496"/>
                  <a:pt x="1460939" y="1739461"/>
                  <a:pt x="2081049" y="1734206"/>
                </a:cubicBezTo>
                <a:cubicBezTo>
                  <a:pt x="2701159" y="1728951"/>
                  <a:pt x="3368566" y="289034"/>
                  <a:pt x="3720662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Freeform 29"/>
          <p:cNvSpPr/>
          <p:nvPr/>
        </p:nvSpPr>
        <p:spPr>
          <a:xfrm>
            <a:off x="17683655" y="735725"/>
            <a:ext cx="3941379" cy="2254468"/>
          </a:xfrm>
          <a:custGeom>
            <a:avLst/>
            <a:gdLst>
              <a:gd name="connsiteX0" fmla="*/ 0 w 3941379"/>
              <a:gd name="connsiteY0" fmla="*/ 2159875 h 2254468"/>
              <a:gd name="connsiteX1" fmla="*/ 1954924 w 3941379"/>
              <a:gd name="connsiteY1" fmla="*/ 15765 h 2254468"/>
              <a:gd name="connsiteX2" fmla="*/ 3941379 w 3941379"/>
              <a:gd name="connsiteY2" fmla="*/ 2254468 h 225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1379" h="2254468">
                <a:moveTo>
                  <a:pt x="0" y="2159875"/>
                </a:moveTo>
                <a:cubicBezTo>
                  <a:pt x="649014" y="1079937"/>
                  <a:pt x="1298028" y="0"/>
                  <a:pt x="1954924" y="15765"/>
                </a:cubicBezTo>
                <a:cubicBezTo>
                  <a:pt x="2611820" y="31530"/>
                  <a:pt x="3531476" y="1991710"/>
                  <a:pt x="3941379" y="225446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/>
        </p:nvSpPr>
        <p:spPr>
          <a:xfrm>
            <a:off x="16506498" y="7189076"/>
            <a:ext cx="1907626" cy="217564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Find Leads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0568746" y="7189076"/>
            <a:ext cx="1907626" cy="2175641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Update Lead</a:t>
            </a:r>
          </a:p>
        </p:txBody>
      </p:sp>
      <p:sp>
        <p:nvSpPr>
          <p:cNvPr id="33" name="Freeform 32"/>
          <p:cNvSpPr/>
          <p:nvPr/>
        </p:nvSpPr>
        <p:spPr>
          <a:xfrm>
            <a:off x="13158952" y="5044966"/>
            <a:ext cx="3394841" cy="4141075"/>
          </a:xfrm>
          <a:custGeom>
            <a:avLst/>
            <a:gdLst>
              <a:gd name="connsiteX0" fmla="*/ 241738 w 3394841"/>
              <a:gd name="connsiteY0" fmla="*/ 0 h 4141075"/>
              <a:gd name="connsiteX1" fmla="*/ 525517 w 3394841"/>
              <a:gd name="connsiteY1" fmla="*/ 3594537 h 4141075"/>
              <a:gd name="connsiteX2" fmla="*/ 3394841 w 3394841"/>
              <a:gd name="connsiteY2" fmla="*/ 3279227 h 414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4841" h="4141075">
                <a:moveTo>
                  <a:pt x="241738" y="0"/>
                </a:moveTo>
                <a:cubicBezTo>
                  <a:pt x="120869" y="1523999"/>
                  <a:pt x="0" y="3047999"/>
                  <a:pt x="525517" y="3594537"/>
                </a:cubicBezTo>
                <a:cubicBezTo>
                  <a:pt x="1051034" y="4141075"/>
                  <a:pt x="2874579" y="3352799"/>
                  <a:pt x="3394841" y="3279227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Freeform 33"/>
          <p:cNvSpPr/>
          <p:nvPr/>
        </p:nvSpPr>
        <p:spPr>
          <a:xfrm>
            <a:off x="17688910" y="4035972"/>
            <a:ext cx="2869324" cy="3058511"/>
          </a:xfrm>
          <a:custGeom>
            <a:avLst/>
            <a:gdLst>
              <a:gd name="connsiteX0" fmla="*/ 0 w 2869324"/>
              <a:gd name="connsiteY0" fmla="*/ 3058511 h 3058511"/>
              <a:gd name="connsiteX1" fmla="*/ 2869324 w 2869324"/>
              <a:gd name="connsiteY1" fmla="*/ 0 h 305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69324" h="3058511">
                <a:moveTo>
                  <a:pt x="0" y="3058511"/>
                </a:moveTo>
                <a:lnTo>
                  <a:pt x="2869324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Freeform 34"/>
          <p:cNvSpPr/>
          <p:nvPr/>
        </p:nvSpPr>
        <p:spPr>
          <a:xfrm>
            <a:off x="20658083" y="5044966"/>
            <a:ext cx="215462" cy="2238703"/>
          </a:xfrm>
          <a:custGeom>
            <a:avLst/>
            <a:gdLst>
              <a:gd name="connsiteX0" fmla="*/ 183931 w 215462"/>
              <a:gd name="connsiteY0" fmla="*/ 0 h 2238703"/>
              <a:gd name="connsiteX1" fmla="*/ 215462 w 215462"/>
              <a:gd name="connsiteY1" fmla="*/ 2238703 h 223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462" h="2238703">
                <a:moveTo>
                  <a:pt x="183931" y="0"/>
                </a:moveTo>
                <a:cubicBezTo>
                  <a:pt x="91965" y="938048"/>
                  <a:pt x="0" y="1876096"/>
                  <a:pt x="215462" y="2238703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Freeform 35"/>
          <p:cNvSpPr/>
          <p:nvPr/>
        </p:nvSpPr>
        <p:spPr>
          <a:xfrm>
            <a:off x="22418566" y="4162097"/>
            <a:ext cx="1366344" cy="3783724"/>
          </a:xfrm>
          <a:custGeom>
            <a:avLst/>
            <a:gdLst>
              <a:gd name="connsiteX0" fmla="*/ 63062 w 1366344"/>
              <a:gd name="connsiteY0" fmla="*/ 3783724 h 3783724"/>
              <a:gd name="connsiteX1" fmla="*/ 1355834 w 1366344"/>
              <a:gd name="connsiteY1" fmla="*/ 1545020 h 3783724"/>
              <a:gd name="connsiteX2" fmla="*/ 0 w 1366344"/>
              <a:gd name="connsiteY2" fmla="*/ 0 h 3783724"/>
              <a:gd name="connsiteX3" fmla="*/ 0 w 1366344"/>
              <a:gd name="connsiteY3" fmla="*/ 0 h 378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344" h="3783724">
                <a:moveTo>
                  <a:pt x="63062" y="3783724"/>
                </a:moveTo>
                <a:cubicBezTo>
                  <a:pt x="714703" y="2979682"/>
                  <a:pt x="1366344" y="2175641"/>
                  <a:pt x="1355834" y="1545020"/>
                </a:cubicBezTo>
                <a:cubicBezTo>
                  <a:pt x="1345324" y="914399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Freeform 36"/>
          <p:cNvSpPr/>
          <p:nvPr/>
        </p:nvSpPr>
        <p:spPr>
          <a:xfrm>
            <a:off x="12927724" y="4918841"/>
            <a:ext cx="8450317" cy="2338552"/>
          </a:xfrm>
          <a:custGeom>
            <a:avLst/>
            <a:gdLst>
              <a:gd name="connsiteX0" fmla="*/ 8450317 w 8450317"/>
              <a:gd name="connsiteY0" fmla="*/ 31531 h 2338552"/>
              <a:gd name="connsiteX1" fmla="*/ 1734207 w 8450317"/>
              <a:gd name="connsiteY1" fmla="*/ 2333297 h 2338552"/>
              <a:gd name="connsiteX2" fmla="*/ 0 w 8450317"/>
              <a:gd name="connsiteY2" fmla="*/ 0 h 2338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50317" h="2338552">
                <a:moveTo>
                  <a:pt x="8450317" y="31531"/>
                </a:moveTo>
                <a:cubicBezTo>
                  <a:pt x="5796455" y="1185041"/>
                  <a:pt x="3142593" y="2338552"/>
                  <a:pt x="1734207" y="2333297"/>
                </a:cubicBezTo>
                <a:cubicBezTo>
                  <a:pt x="325821" y="2328042"/>
                  <a:pt x="246993" y="425669"/>
                  <a:pt x="0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Freeform 19"/>
          <p:cNvSpPr/>
          <p:nvPr/>
        </p:nvSpPr>
        <p:spPr>
          <a:xfrm>
            <a:off x="1508235" y="704194"/>
            <a:ext cx="3941379" cy="2254468"/>
          </a:xfrm>
          <a:custGeom>
            <a:avLst/>
            <a:gdLst>
              <a:gd name="connsiteX0" fmla="*/ 0 w 3941379"/>
              <a:gd name="connsiteY0" fmla="*/ 2159875 h 2254468"/>
              <a:gd name="connsiteX1" fmla="*/ 1954924 w 3941379"/>
              <a:gd name="connsiteY1" fmla="*/ 15765 h 2254468"/>
              <a:gd name="connsiteX2" fmla="*/ 3941379 w 3941379"/>
              <a:gd name="connsiteY2" fmla="*/ 2254468 h 225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1379" h="2254468">
                <a:moveTo>
                  <a:pt x="0" y="2159875"/>
                </a:moveTo>
                <a:cubicBezTo>
                  <a:pt x="649014" y="1079937"/>
                  <a:pt x="1298028" y="0"/>
                  <a:pt x="1954924" y="15765"/>
                </a:cubicBezTo>
                <a:cubicBezTo>
                  <a:pt x="2611820" y="31530"/>
                  <a:pt x="3531476" y="1991710"/>
                  <a:pt x="3941379" y="225446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Freeform 20"/>
          <p:cNvSpPr/>
          <p:nvPr/>
        </p:nvSpPr>
        <p:spPr>
          <a:xfrm>
            <a:off x="1660635" y="856594"/>
            <a:ext cx="3941379" cy="2254468"/>
          </a:xfrm>
          <a:custGeom>
            <a:avLst/>
            <a:gdLst>
              <a:gd name="connsiteX0" fmla="*/ 0 w 3941379"/>
              <a:gd name="connsiteY0" fmla="*/ 2159875 h 2254468"/>
              <a:gd name="connsiteX1" fmla="*/ 1954924 w 3941379"/>
              <a:gd name="connsiteY1" fmla="*/ 15765 h 2254468"/>
              <a:gd name="connsiteX2" fmla="*/ 3941379 w 3941379"/>
              <a:gd name="connsiteY2" fmla="*/ 2254468 h 225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1379" h="2254468">
                <a:moveTo>
                  <a:pt x="0" y="2159875"/>
                </a:moveTo>
                <a:cubicBezTo>
                  <a:pt x="649014" y="1079937"/>
                  <a:pt x="1298028" y="0"/>
                  <a:pt x="1954924" y="15765"/>
                </a:cubicBezTo>
                <a:cubicBezTo>
                  <a:pt x="2611820" y="31530"/>
                  <a:pt x="3531476" y="1991710"/>
                  <a:pt x="3941379" y="225446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Freeform 21"/>
          <p:cNvSpPr/>
          <p:nvPr/>
        </p:nvSpPr>
        <p:spPr>
          <a:xfrm>
            <a:off x="5985641" y="5008179"/>
            <a:ext cx="3720662" cy="1739461"/>
          </a:xfrm>
          <a:custGeom>
            <a:avLst/>
            <a:gdLst>
              <a:gd name="connsiteX0" fmla="*/ 0 w 3720662"/>
              <a:gd name="connsiteY0" fmla="*/ 31531 h 1739461"/>
              <a:gd name="connsiteX1" fmla="*/ 2081049 w 3720662"/>
              <a:gd name="connsiteY1" fmla="*/ 1734206 h 1739461"/>
              <a:gd name="connsiteX2" fmla="*/ 3720662 w 3720662"/>
              <a:gd name="connsiteY2" fmla="*/ 0 h 173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0662" h="1739461">
                <a:moveTo>
                  <a:pt x="0" y="31531"/>
                </a:moveTo>
                <a:cubicBezTo>
                  <a:pt x="730469" y="885496"/>
                  <a:pt x="1460939" y="1739461"/>
                  <a:pt x="2081049" y="1734206"/>
                </a:cubicBezTo>
                <a:cubicBezTo>
                  <a:pt x="2701159" y="1728951"/>
                  <a:pt x="3368566" y="289034"/>
                  <a:pt x="3720662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Freeform 22"/>
          <p:cNvSpPr/>
          <p:nvPr/>
        </p:nvSpPr>
        <p:spPr>
          <a:xfrm>
            <a:off x="6264165" y="4939862"/>
            <a:ext cx="3720662" cy="1739461"/>
          </a:xfrm>
          <a:custGeom>
            <a:avLst/>
            <a:gdLst>
              <a:gd name="connsiteX0" fmla="*/ 0 w 3720662"/>
              <a:gd name="connsiteY0" fmla="*/ 31531 h 1739461"/>
              <a:gd name="connsiteX1" fmla="*/ 2081049 w 3720662"/>
              <a:gd name="connsiteY1" fmla="*/ 1734206 h 1739461"/>
              <a:gd name="connsiteX2" fmla="*/ 3720662 w 3720662"/>
              <a:gd name="connsiteY2" fmla="*/ 0 h 173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0662" h="1739461">
                <a:moveTo>
                  <a:pt x="0" y="31531"/>
                </a:moveTo>
                <a:cubicBezTo>
                  <a:pt x="730469" y="885496"/>
                  <a:pt x="1460939" y="1739461"/>
                  <a:pt x="2081049" y="1734206"/>
                </a:cubicBezTo>
                <a:cubicBezTo>
                  <a:pt x="2701159" y="1728951"/>
                  <a:pt x="3368566" y="289034"/>
                  <a:pt x="3720662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Freeform 23"/>
          <p:cNvSpPr/>
          <p:nvPr/>
        </p:nvSpPr>
        <p:spPr>
          <a:xfrm>
            <a:off x="9643241" y="735725"/>
            <a:ext cx="3941379" cy="2254468"/>
          </a:xfrm>
          <a:custGeom>
            <a:avLst/>
            <a:gdLst>
              <a:gd name="connsiteX0" fmla="*/ 0 w 3941379"/>
              <a:gd name="connsiteY0" fmla="*/ 2159875 h 2254468"/>
              <a:gd name="connsiteX1" fmla="*/ 1954924 w 3941379"/>
              <a:gd name="connsiteY1" fmla="*/ 15765 h 2254468"/>
              <a:gd name="connsiteX2" fmla="*/ 3941379 w 3941379"/>
              <a:gd name="connsiteY2" fmla="*/ 2254468 h 225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1379" h="2254468">
                <a:moveTo>
                  <a:pt x="0" y="2159875"/>
                </a:moveTo>
                <a:cubicBezTo>
                  <a:pt x="649014" y="1079937"/>
                  <a:pt x="1298028" y="0"/>
                  <a:pt x="1954924" y="15765"/>
                </a:cubicBezTo>
                <a:cubicBezTo>
                  <a:pt x="2611820" y="31530"/>
                  <a:pt x="3531476" y="1991710"/>
                  <a:pt x="3941379" y="225446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Freeform 28"/>
          <p:cNvSpPr/>
          <p:nvPr/>
        </p:nvSpPr>
        <p:spPr>
          <a:xfrm>
            <a:off x="9795641" y="888125"/>
            <a:ext cx="3941379" cy="2254468"/>
          </a:xfrm>
          <a:custGeom>
            <a:avLst/>
            <a:gdLst>
              <a:gd name="connsiteX0" fmla="*/ 0 w 3941379"/>
              <a:gd name="connsiteY0" fmla="*/ 2159875 h 2254468"/>
              <a:gd name="connsiteX1" fmla="*/ 1954924 w 3941379"/>
              <a:gd name="connsiteY1" fmla="*/ 15765 h 2254468"/>
              <a:gd name="connsiteX2" fmla="*/ 3941379 w 3941379"/>
              <a:gd name="connsiteY2" fmla="*/ 2254468 h 225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1379" h="2254468">
                <a:moveTo>
                  <a:pt x="0" y="2159875"/>
                </a:moveTo>
                <a:cubicBezTo>
                  <a:pt x="649014" y="1079937"/>
                  <a:pt x="1298028" y="0"/>
                  <a:pt x="1954924" y="15765"/>
                </a:cubicBezTo>
                <a:cubicBezTo>
                  <a:pt x="2611820" y="31530"/>
                  <a:pt x="3531476" y="1991710"/>
                  <a:pt x="3941379" y="225446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Freeform 37"/>
          <p:cNvSpPr/>
          <p:nvPr/>
        </p:nvSpPr>
        <p:spPr>
          <a:xfrm>
            <a:off x="13647682" y="5039710"/>
            <a:ext cx="3720662" cy="1739461"/>
          </a:xfrm>
          <a:custGeom>
            <a:avLst/>
            <a:gdLst>
              <a:gd name="connsiteX0" fmla="*/ 0 w 3720662"/>
              <a:gd name="connsiteY0" fmla="*/ 31531 h 1739461"/>
              <a:gd name="connsiteX1" fmla="*/ 2081049 w 3720662"/>
              <a:gd name="connsiteY1" fmla="*/ 1734206 h 1739461"/>
              <a:gd name="connsiteX2" fmla="*/ 3720662 w 3720662"/>
              <a:gd name="connsiteY2" fmla="*/ 0 h 173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0662" h="1739461">
                <a:moveTo>
                  <a:pt x="0" y="31531"/>
                </a:moveTo>
                <a:cubicBezTo>
                  <a:pt x="730469" y="885496"/>
                  <a:pt x="1460939" y="1739461"/>
                  <a:pt x="2081049" y="1734206"/>
                </a:cubicBezTo>
                <a:cubicBezTo>
                  <a:pt x="2701159" y="1728951"/>
                  <a:pt x="3368566" y="289034"/>
                  <a:pt x="3720662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Freeform 38"/>
          <p:cNvSpPr/>
          <p:nvPr/>
        </p:nvSpPr>
        <p:spPr>
          <a:xfrm>
            <a:off x="13894675" y="5002924"/>
            <a:ext cx="3720662" cy="1739461"/>
          </a:xfrm>
          <a:custGeom>
            <a:avLst/>
            <a:gdLst>
              <a:gd name="connsiteX0" fmla="*/ 0 w 3720662"/>
              <a:gd name="connsiteY0" fmla="*/ 31531 h 1739461"/>
              <a:gd name="connsiteX1" fmla="*/ 2081049 w 3720662"/>
              <a:gd name="connsiteY1" fmla="*/ 1734206 h 1739461"/>
              <a:gd name="connsiteX2" fmla="*/ 3720662 w 3720662"/>
              <a:gd name="connsiteY2" fmla="*/ 0 h 173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0662" h="1739461">
                <a:moveTo>
                  <a:pt x="0" y="31531"/>
                </a:moveTo>
                <a:cubicBezTo>
                  <a:pt x="730469" y="885496"/>
                  <a:pt x="1460939" y="1739461"/>
                  <a:pt x="2081049" y="1734206"/>
                </a:cubicBezTo>
                <a:cubicBezTo>
                  <a:pt x="2701159" y="1728951"/>
                  <a:pt x="3368566" y="289034"/>
                  <a:pt x="3720662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Freeform 39"/>
          <p:cNvSpPr/>
          <p:nvPr/>
        </p:nvSpPr>
        <p:spPr>
          <a:xfrm>
            <a:off x="17836055" y="888125"/>
            <a:ext cx="3941379" cy="2254468"/>
          </a:xfrm>
          <a:custGeom>
            <a:avLst/>
            <a:gdLst>
              <a:gd name="connsiteX0" fmla="*/ 0 w 3941379"/>
              <a:gd name="connsiteY0" fmla="*/ 2159875 h 2254468"/>
              <a:gd name="connsiteX1" fmla="*/ 1954924 w 3941379"/>
              <a:gd name="connsiteY1" fmla="*/ 15765 h 2254468"/>
              <a:gd name="connsiteX2" fmla="*/ 3941379 w 3941379"/>
              <a:gd name="connsiteY2" fmla="*/ 2254468 h 225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1379" h="2254468">
                <a:moveTo>
                  <a:pt x="0" y="2159875"/>
                </a:moveTo>
                <a:cubicBezTo>
                  <a:pt x="649014" y="1079937"/>
                  <a:pt x="1298028" y="0"/>
                  <a:pt x="1954924" y="15765"/>
                </a:cubicBezTo>
                <a:cubicBezTo>
                  <a:pt x="2611820" y="31530"/>
                  <a:pt x="3531476" y="1991710"/>
                  <a:pt x="3941379" y="225446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Freeform 40"/>
          <p:cNvSpPr/>
          <p:nvPr/>
        </p:nvSpPr>
        <p:spPr>
          <a:xfrm>
            <a:off x="17988455" y="1040525"/>
            <a:ext cx="3941379" cy="2254468"/>
          </a:xfrm>
          <a:custGeom>
            <a:avLst/>
            <a:gdLst>
              <a:gd name="connsiteX0" fmla="*/ 0 w 3941379"/>
              <a:gd name="connsiteY0" fmla="*/ 2159875 h 2254468"/>
              <a:gd name="connsiteX1" fmla="*/ 1954924 w 3941379"/>
              <a:gd name="connsiteY1" fmla="*/ 15765 h 2254468"/>
              <a:gd name="connsiteX2" fmla="*/ 3941379 w 3941379"/>
              <a:gd name="connsiteY2" fmla="*/ 2254468 h 225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1379" h="2254468">
                <a:moveTo>
                  <a:pt x="0" y="2159875"/>
                </a:moveTo>
                <a:cubicBezTo>
                  <a:pt x="649014" y="1079937"/>
                  <a:pt x="1298028" y="0"/>
                  <a:pt x="1954924" y="15765"/>
                </a:cubicBezTo>
                <a:cubicBezTo>
                  <a:pt x="2611820" y="31530"/>
                  <a:pt x="3531476" y="1991710"/>
                  <a:pt x="3941379" y="225446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Freeform 41"/>
          <p:cNvSpPr/>
          <p:nvPr/>
        </p:nvSpPr>
        <p:spPr>
          <a:xfrm>
            <a:off x="17841310" y="4188372"/>
            <a:ext cx="2869324" cy="3058511"/>
          </a:xfrm>
          <a:custGeom>
            <a:avLst/>
            <a:gdLst>
              <a:gd name="connsiteX0" fmla="*/ 0 w 2869324"/>
              <a:gd name="connsiteY0" fmla="*/ 3058511 h 3058511"/>
              <a:gd name="connsiteX1" fmla="*/ 2869324 w 2869324"/>
              <a:gd name="connsiteY1" fmla="*/ 0 h 305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69324" h="3058511">
                <a:moveTo>
                  <a:pt x="0" y="3058511"/>
                </a:moveTo>
                <a:lnTo>
                  <a:pt x="2869324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Freeform 42"/>
          <p:cNvSpPr/>
          <p:nvPr/>
        </p:nvSpPr>
        <p:spPr>
          <a:xfrm>
            <a:off x="13311352" y="5197366"/>
            <a:ext cx="3394841" cy="4141075"/>
          </a:xfrm>
          <a:custGeom>
            <a:avLst/>
            <a:gdLst>
              <a:gd name="connsiteX0" fmla="*/ 241738 w 3394841"/>
              <a:gd name="connsiteY0" fmla="*/ 0 h 4141075"/>
              <a:gd name="connsiteX1" fmla="*/ 525517 w 3394841"/>
              <a:gd name="connsiteY1" fmla="*/ 3594537 h 4141075"/>
              <a:gd name="connsiteX2" fmla="*/ 3394841 w 3394841"/>
              <a:gd name="connsiteY2" fmla="*/ 3279227 h 414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4841" h="4141075">
                <a:moveTo>
                  <a:pt x="241738" y="0"/>
                </a:moveTo>
                <a:cubicBezTo>
                  <a:pt x="120869" y="1523999"/>
                  <a:pt x="0" y="3047999"/>
                  <a:pt x="525517" y="3594537"/>
                </a:cubicBezTo>
                <a:cubicBezTo>
                  <a:pt x="1051034" y="4141075"/>
                  <a:pt x="2874579" y="3352799"/>
                  <a:pt x="3394841" y="3279227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Freeform 189"/>
          <p:cNvSpPr/>
          <p:nvPr/>
        </p:nvSpPr>
        <p:spPr>
          <a:xfrm>
            <a:off x="9855754" y="0"/>
            <a:ext cx="14564948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13174863" y="8682651"/>
            <a:ext cx="965796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2000" dirty="0">
                <a:solidFill>
                  <a:schemeClr val="bg1"/>
                </a:solidFill>
                <a:latin typeface="Lato Black"/>
                <a:cs typeface="Lato Black"/>
              </a:rPr>
              <a:t>CONTACT US</a:t>
            </a:r>
          </a:p>
        </p:txBody>
      </p:sp>
      <p:cxnSp>
        <p:nvCxnSpPr>
          <p:cNvPr id="193" name="Straight Connector 192"/>
          <p:cNvCxnSpPr/>
          <p:nvPr/>
        </p:nvCxnSpPr>
        <p:spPr>
          <a:xfrm>
            <a:off x="17693976" y="11375544"/>
            <a:ext cx="6726726" cy="0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13282628" y="8330237"/>
            <a:ext cx="11095022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44512" y="3800141"/>
            <a:ext cx="8242909" cy="316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8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3652938" cy="13716000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TextBox 55"/>
          <p:cNvSpPr txBox="1"/>
          <p:nvPr/>
        </p:nvSpPr>
        <p:spPr>
          <a:xfrm>
            <a:off x="14615901" y="5192804"/>
            <a:ext cx="6999047" cy="1077176"/>
          </a:xfrm>
          <a:prstGeom prst="rect">
            <a:avLst/>
          </a:prstGeom>
          <a:noFill/>
        </p:spPr>
        <p:txBody>
          <a:bodyPr wrap="square" lIns="243797" tIns="121899" rIns="243797" bIns="121899" rtlCol="0">
            <a:spAutoFit/>
          </a:bodyPr>
          <a:lstStyle/>
          <a:p>
            <a:r>
              <a:rPr lang="en-US" sz="2700" dirty="0">
                <a:latin typeface="Lato Light"/>
                <a:ea typeface="Roboto Light" panose="02000000000000000000" pitchFamily="2" charset="0"/>
                <a:cs typeface="Lato Light"/>
              </a:rPr>
              <a:t>22, First Floor, College Road, Nanganallur</a:t>
            </a:r>
          </a:p>
          <a:p>
            <a:r>
              <a:rPr lang="en-US" sz="2700" dirty="0">
                <a:latin typeface="Lato Light"/>
                <a:ea typeface="Roboto Light" panose="02000000000000000000" pitchFamily="2" charset="0"/>
                <a:cs typeface="Lato Light"/>
              </a:rPr>
              <a:t>Chennai, India , 600061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4604464" y="7266743"/>
            <a:ext cx="6999047" cy="1492674"/>
          </a:xfrm>
          <a:prstGeom prst="rect">
            <a:avLst/>
          </a:prstGeom>
          <a:noFill/>
        </p:spPr>
        <p:txBody>
          <a:bodyPr wrap="square" lIns="243797" tIns="121899" rIns="243797" bIns="121899" rtlCol="0">
            <a:spAutoFit/>
          </a:bodyPr>
          <a:lstStyle/>
          <a:p>
            <a:r>
              <a:rPr lang="en-US" sz="2700" dirty="0">
                <a:latin typeface="Lato Light"/>
                <a:ea typeface="Roboto Light" panose="02000000000000000000" pitchFamily="2" charset="0"/>
                <a:cs typeface="Lato Light"/>
              </a:rPr>
              <a:t>Email: </a:t>
            </a:r>
            <a:r>
              <a:rPr lang="en-US" sz="2700" dirty="0">
                <a:latin typeface="Lato Light"/>
                <a:ea typeface="Roboto Light" panose="02000000000000000000" pitchFamily="2" charset="0"/>
                <a:cs typeface="Lato Light"/>
                <a:hlinkClick r:id="rId2"/>
              </a:rPr>
              <a:t>sakthivel@testleaf.com</a:t>
            </a:r>
            <a:r>
              <a:rPr lang="en-US" sz="2700" dirty="0">
                <a:latin typeface="Lato Light"/>
                <a:ea typeface="Roboto Light" panose="02000000000000000000" pitchFamily="2" charset="0"/>
                <a:cs typeface="Lato Light"/>
              </a:rPr>
              <a:t>	</a:t>
            </a:r>
          </a:p>
          <a:p>
            <a:r>
              <a:rPr lang="en-US" sz="2700" dirty="0">
                <a:latin typeface="Lato Light"/>
                <a:ea typeface="Roboto Light" panose="02000000000000000000" pitchFamily="2" charset="0"/>
                <a:cs typeface="Lato Light"/>
              </a:rPr>
              <a:t>Information: info@testleaf.com</a:t>
            </a:r>
          </a:p>
          <a:p>
            <a:r>
              <a:rPr lang="en-US" sz="2700" dirty="0">
                <a:latin typeface="Lato Light"/>
                <a:ea typeface="Roboto Light" panose="02000000000000000000" pitchFamily="2" charset="0"/>
                <a:cs typeface="Lato Light"/>
              </a:rPr>
              <a:t>Support: contact@testleaf.com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4604464" y="9491861"/>
            <a:ext cx="6999047" cy="1492674"/>
          </a:xfrm>
          <a:prstGeom prst="rect">
            <a:avLst/>
          </a:prstGeom>
          <a:noFill/>
        </p:spPr>
        <p:txBody>
          <a:bodyPr wrap="square" lIns="243797" tIns="121899" rIns="243797" bIns="121899" rtlCol="0">
            <a:spAutoFit/>
          </a:bodyPr>
          <a:lstStyle/>
          <a:p>
            <a:r>
              <a:rPr lang="en-US" sz="2700" dirty="0">
                <a:latin typeface="Lato Light"/>
                <a:ea typeface="Roboto Light" panose="02000000000000000000" pitchFamily="2" charset="0"/>
                <a:cs typeface="Lato Light"/>
              </a:rPr>
              <a:t>Office Phone: +91 (44) 4554 4246</a:t>
            </a:r>
          </a:p>
          <a:p>
            <a:r>
              <a:rPr lang="en-US" sz="2700" dirty="0">
                <a:latin typeface="Lato Light"/>
                <a:ea typeface="Roboto Light" panose="02000000000000000000" pitchFamily="2" charset="0"/>
                <a:cs typeface="Lato Light"/>
              </a:rPr>
              <a:t>Sales: </a:t>
            </a:r>
            <a:r>
              <a:rPr lang="en-US" sz="2700" dirty="0">
                <a:ea typeface="Roboto Light" panose="02000000000000000000" pitchFamily="2" charset="0"/>
                <a:cs typeface="Lato Light"/>
              </a:rPr>
              <a:t>+91 (950) 000 6373</a:t>
            </a:r>
            <a:endParaRPr lang="en-US" sz="2700" dirty="0">
              <a:latin typeface="Lato Light"/>
              <a:ea typeface="Roboto Light" panose="02000000000000000000" pitchFamily="2" charset="0"/>
              <a:cs typeface="Lato Light"/>
            </a:endParaRPr>
          </a:p>
          <a:p>
            <a:r>
              <a:rPr lang="en-US" sz="2700" dirty="0">
                <a:latin typeface="Lato Light"/>
                <a:ea typeface="Roboto Light" panose="02000000000000000000" pitchFamily="2" charset="0"/>
                <a:cs typeface="Lato Light"/>
              </a:rPr>
              <a:t>Support: </a:t>
            </a:r>
            <a:r>
              <a:rPr lang="en-US" sz="2700" dirty="0">
                <a:ea typeface="Roboto Light" panose="02000000000000000000" pitchFamily="2" charset="0"/>
                <a:cs typeface="Lato Light"/>
              </a:rPr>
              <a:t>+91 (984) 057 7905</a:t>
            </a:r>
            <a:endParaRPr lang="en-US" sz="2700" dirty="0">
              <a:latin typeface="Lato Light"/>
              <a:ea typeface="Roboto Light" panose="02000000000000000000" pitchFamily="2" charset="0"/>
              <a:cs typeface="Lato Light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4617978" y="4599023"/>
            <a:ext cx="1930462" cy="738621"/>
          </a:xfrm>
          <a:prstGeom prst="rect">
            <a:avLst/>
          </a:prstGeom>
        </p:spPr>
        <p:txBody>
          <a:bodyPr wrap="none" lIns="243797" tIns="121899" rIns="243797" bIns="121899">
            <a:spAutoFit/>
          </a:bodyPr>
          <a:lstStyle/>
          <a:p>
            <a:r>
              <a:rPr lang="en-US" sz="3200" b="1" dirty="0">
                <a:latin typeface="Lato Light"/>
                <a:cs typeface="Lato Light"/>
              </a:rPr>
              <a:t>Address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4593029" y="6703198"/>
            <a:ext cx="2682033" cy="738621"/>
          </a:xfrm>
          <a:prstGeom prst="rect">
            <a:avLst/>
          </a:prstGeom>
        </p:spPr>
        <p:txBody>
          <a:bodyPr wrap="none" lIns="243797" tIns="121899" rIns="243797" bIns="121899">
            <a:spAutoFit/>
          </a:bodyPr>
          <a:lstStyle/>
          <a:p>
            <a:r>
              <a:rPr lang="en-US" sz="3200" b="1" dirty="0">
                <a:latin typeface="Lato Light"/>
                <a:cs typeface="Lato Light"/>
              </a:rPr>
              <a:t>Contact Info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4593029" y="8898080"/>
            <a:ext cx="2300543" cy="738621"/>
          </a:xfrm>
          <a:prstGeom prst="rect">
            <a:avLst/>
          </a:prstGeom>
        </p:spPr>
        <p:txBody>
          <a:bodyPr wrap="none" lIns="243797" tIns="121899" rIns="243797" bIns="121899">
            <a:spAutoFit/>
          </a:bodyPr>
          <a:lstStyle/>
          <a:p>
            <a:r>
              <a:rPr lang="en-US" sz="3200" b="1" dirty="0">
                <a:latin typeface="Lato Light"/>
                <a:cs typeface="Lato Light"/>
              </a:rPr>
              <a:t>Telephone</a:t>
            </a:r>
          </a:p>
        </p:txBody>
      </p:sp>
      <p:sp>
        <p:nvSpPr>
          <p:cNvPr id="62" name="Freeform 161"/>
          <p:cNvSpPr>
            <a:spLocks noChangeArrowheads="1"/>
          </p:cNvSpPr>
          <p:nvPr/>
        </p:nvSpPr>
        <p:spPr bwMode="auto">
          <a:xfrm>
            <a:off x="14191384" y="4792351"/>
            <a:ext cx="505165" cy="657888"/>
          </a:xfrm>
          <a:custGeom>
            <a:avLst/>
            <a:gdLst>
              <a:gd name="T0" fmla="*/ 236 w 472"/>
              <a:gd name="T1" fmla="*/ 0 h 619"/>
              <a:gd name="T2" fmla="*/ 236 w 472"/>
              <a:gd name="T3" fmla="*/ 0 h 619"/>
              <a:gd name="T4" fmla="*/ 0 w 472"/>
              <a:gd name="T5" fmla="*/ 235 h 619"/>
              <a:gd name="T6" fmla="*/ 236 w 472"/>
              <a:gd name="T7" fmla="*/ 618 h 619"/>
              <a:gd name="T8" fmla="*/ 471 w 472"/>
              <a:gd name="T9" fmla="*/ 235 h 619"/>
              <a:gd name="T10" fmla="*/ 236 w 472"/>
              <a:gd name="T11" fmla="*/ 0 h 619"/>
              <a:gd name="T12" fmla="*/ 236 w 472"/>
              <a:gd name="T13" fmla="*/ 559 h 619"/>
              <a:gd name="T14" fmla="*/ 236 w 472"/>
              <a:gd name="T15" fmla="*/ 559 h 619"/>
              <a:gd name="T16" fmla="*/ 45 w 472"/>
              <a:gd name="T17" fmla="*/ 235 h 619"/>
              <a:gd name="T18" fmla="*/ 236 w 472"/>
              <a:gd name="T19" fmla="*/ 29 h 619"/>
              <a:gd name="T20" fmla="*/ 427 w 472"/>
              <a:gd name="T21" fmla="*/ 235 h 619"/>
              <a:gd name="T22" fmla="*/ 236 w 472"/>
              <a:gd name="T23" fmla="*/ 559 h 619"/>
              <a:gd name="T24" fmla="*/ 236 w 472"/>
              <a:gd name="T25" fmla="*/ 132 h 619"/>
              <a:gd name="T26" fmla="*/ 236 w 472"/>
              <a:gd name="T27" fmla="*/ 132 h 619"/>
              <a:gd name="T28" fmla="*/ 133 w 472"/>
              <a:gd name="T29" fmla="*/ 235 h 619"/>
              <a:gd name="T30" fmla="*/ 236 w 472"/>
              <a:gd name="T31" fmla="*/ 323 h 619"/>
              <a:gd name="T32" fmla="*/ 339 w 472"/>
              <a:gd name="T33" fmla="*/ 235 h 619"/>
              <a:gd name="T34" fmla="*/ 236 w 472"/>
              <a:gd name="T35" fmla="*/ 132 h 619"/>
              <a:gd name="T36" fmla="*/ 236 w 472"/>
              <a:gd name="T37" fmla="*/ 294 h 619"/>
              <a:gd name="T38" fmla="*/ 236 w 472"/>
              <a:gd name="T39" fmla="*/ 294 h 619"/>
              <a:gd name="T40" fmla="*/ 177 w 472"/>
              <a:gd name="T41" fmla="*/ 235 h 619"/>
              <a:gd name="T42" fmla="*/ 236 w 472"/>
              <a:gd name="T43" fmla="*/ 176 h 619"/>
              <a:gd name="T44" fmla="*/ 295 w 472"/>
              <a:gd name="T45" fmla="*/ 235 h 619"/>
              <a:gd name="T46" fmla="*/ 236 w 472"/>
              <a:gd name="T47" fmla="*/ 294 h 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72" h="619">
                <a:moveTo>
                  <a:pt x="236" y="0"/>
                </a:moveTo>
                <a:lnTo>
                  <a:pt x="236" y="0"/>
                </a:lnTo>
                <a:cubicBezTo>
                  <a:pt x="104" y="0"/>
                  <a:pt x="0" y="103"/>
                  <a:pt x="0" y="235"/>
                </a:cubicBezTo>
                <a:cubicBezTo>
                  <a:pt x="0" y="323"/>
                  <a:pt x="192" y="618"/>
                  <a:pt x="236" y="618"/>
                </a:cubicBezTo>
                <a:cubicBezTo>
                  <a:pt x="280" y="618"/>
                  <a:pt x="471" y="323"/>
                  <a:pt x="471" y="235"/>
                </a:cubicBezTo>
                <a:cubicBezTo>
                  <a:pt x="471" y="103"/>
                  <a:pt x="368" y="0"/>
                  <a:pt x="236" y="0"/>
                </a:cubicBezTo>
                <a:close/>
                <a:moveTo>
                  <a:pt x="236" y="559"/>
                </a:moveTo>
                <a:lnTo>
                  <a:pt x="236" y="559"/>
                </a:lnTo>
                <a:cubicBezTo>
                  <a:pt x="207" y="559"/>
                  <a:pt x="45" y="309"/>
                  <a:pt x="45" y="235"/>
                </a:cubicBezTo>
                <a:cubicBezTo>
                  <a:pt x="45" y="117"/>
                  <a:pt x="133" y="29"/>
                  <a:pt x="236" y="29"/>
                </a:cubicBezTo>
                <a:cubicBezTo>
                  <a:pt x="339" y="29"/>
                  <a:pt x="427" y="117"/>
                  <a:pt x="427" y="235"/>
                </a:cubicBezTo>
                <a:cubicBezTo>
                  <a:pt x="427" y="309"/>
                  <a:pt x="266" y="559"/>
                  <a:pt x="236" y="559"/>
                </a:cubicBezTo>
                <a:close/>
                <a:moveTo>
                  <a:pt x="236" y="132"/>
                </a:moveTo>
                <a:lnTo>
                  <a:pt x="236" y="132"/>
                </a:lnTo>
                <a:cubicBezTo>
                  <a:pt x="177" y="132"/>
                  <a:pt x="133" y="176"/>
                  <a:pt x="133" y="235"/>
                </a:cubicBezTo>
                <a:cubicBezTo>
                  <a:pt x="133" y="279"/>
                  <a:pt x="177" y="323"/>
                  <a:pt x="236" y="323"/>
                </a:cubicBezTo>
                <a:cubicBezTo>
                  <a:pt x="295" y="323"/>
                  <a:pt x="339" y="279"/>
                  <a:pt x="339" y="235"/>
                </a:cubicBezTo>
                <a:cubicBezTo>
                  <a:pt x="339" y="176"/>
                  <a:pt x="295" y="132"/>
                  <a:pt x="236" y="132"/>
                </a:cubicBezTo>
                <a:close/>
                <a:moveTo>
                  <a:pt x="236" y="294"/>
                </a:moveTo>
                <a:lnTo>
                  <a:pt x="236" y="294"/>
                </a:lnTo>
                <a:cubicBezTo>
                  <a:pt x="207" y="294"/>
                  <a:pt x="177" y="264"/>
                  <a:pt x="177" y="235"/>
                </a:cubicBezTo>
                <a:cubicBezTo>
                  <a:pt x="177" y="191"/>
                  <a:pt x="207" y="176"/>
                  <a:pt x="236" y="176"/>
                </a:cubicBezTo>
                <a:cubicBezTo>
                  <a:pt x="266" y="176"/>
                  <a:pt x="295" y="191"/>
                  <a:pt x="295" y="235"/>
                </a:cubicBezTo>
                <a:cubicBezTo>
                  <a:pt x="295" y="264"/>
                  <a:pt x="266" y="294"/>
                  <a:pt x="236" y="2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3" name="Freeform 185"/>
          <p:cNvSpPr>
            <a:spLocks noChangeArrowheads="1"/>
          </p:cNvSpPr>
          <p:nvPr/>
        </p:nvSpPr>
        <p:spPr bwMode="auto">
          <a:xfrm>
            <a:off x="14157273" y="6902179"/>
            <a:ext cx="578863" cy="442805"/>
          </a:xfrm>
          <a:custGeom>
            <a:avLst/>
            <a:gdLst>
              <a:gd name="T0" fmla="*/ 545 w 619"/>
              <a:gd name="T1" fmla="*/ 0 h 472"/>
              <a:gd name="T2" fmla="*/ 545 w 619"/>
              <a:gd name="T3" fmla="*/ 0 h 472"/>
              <a:gd name="T4" fmla="*/ 73 w 619"/>
              <a:gd name="T5" fmla="*/ 0 h 472"/>
              <a:gd name="T6" fmla="*/ 0 w 619"/>
              <a:gd name="T7" fmla="*/ 73 h 472"/>
              <a:gd name="T8" fmla="*/ 0 w 619"/>
              <a:gd name="T9" fmla="*/ 397 h 472"/>
              <a:gd name="T10" fmla="*/ 73 w 619"/>
              <a:gd name="T11" fmla="*/ 471 h 472"/>
              <a:gd name="T12" fmla="*/ 545 w 619"/>
              <a:gd name="T13" fmla="*/ 471 h 472"/>
              <a:gd name="T14" fmla="*/ 618 w 619"/>
              <a:gd name="T15" fmla="*/ 397 h 472"/>
              <a:gd name="T16" fmla="*/ 618 w 619"/>
              <a:gd name="T17" fmla="*/ 73 h 472"/>
              <a:gd name="T18" fmla="*/ 545 w 619"/>
              <a:gd name="T19" fmla="*/ 0 h 472"/>
              <a:gd name="T20" fmla="*/ 559 w 619"/>
              <a:gd name="T21" fmla="*/ 44 h 472"/>
              <a:gd name="T22" fmla="*/ 559 w 619"/>
              <a:gd name="T23" fmla="*/ 44 h 472"/>
              <a:gd name="T24" fmla="*/ 309 w 619"/>
              <a:gd name="T25" fmla="*/ 235 h 472"/>
              <a:gd name="T26" fmla="*/ 59 w 619"/>
              <a:gd name="T27" fmla="*/ 44 h 472"/>
              <a:gd name="T28" fmla="*/ 559 w 619"/>
              <a:gd name="T29" fmla="*/ 44 h 472"/>
              <a:gd name="T30" fmla="*/ 29 w 619"/>
              <a:gd name="T31" fmla="*/ 397 h 472"/>
              <a:gd name="T32" fmla="*/ 29 w 619"/>
              <a:gd name="T33" fmla="*/ 397 h 472"/>
              <a:gd name="T34" fmla="*/ 29 w 619"/>
              <a:gd name="T35" fmla="*/ 73 h 472"/>
              <a:gd name="T36" fmla="*/ 206 w 619"/>
              <a:gd name="T37" fmla="*/ 221 h 472"/>
              <a:gd name="T38" fmla="*/ 29 w 619"/>
              <a:gd name="T39" fmla="*/ 397 h 472"/>
              <a:gd name="T40" fmla="*/ 59 w 619"/>
              <a:gd name="T41" fmla="*/ 427 h 472"/>
              <a:gd name="T42" fmla="*/ 59 w 619"/>
              <a:gd name="T43" fmla="*/ 427 h 472"/>
              <a:gd name="T44" fmla="*/ 236 w 619"/>
              <a:gd name="T45" fmla="*/ 235 h 472"/>
              <a:gd name="T46" fmla="*/ 309 w 619"/>
              <a:gd name="T47" fmla="*/ 294 h 472"/>
              <a:gd name="T48" fmla="*/ 368 w 619"/>
              <a:gd name="T49" fmla="*/ 235 h 472"/>
              <a:gd name="T50" fmla="*/ 559 w 619"/>
              <a:gd name="T51" fmla="*/ 427 h 472"/>
              <a:gd name="T52" fmla="*/ 59 w 619"/>
              <a:gd name="T53" fmla="*/ 427 h 472"/>
              <a:gd name="T54" fmla="*/ 589 w 619"/>
              <a:gd name="T55" fmla="*/ 397 h 472"/>
              <a:gd name="T56" fmla="*/ 589 w 619"/>
              <a:gd name="T57" fmla="*/ 397 h 472"/>
              <a:gd name="T58" fmla="*/ 589 w 619"/>
              <a:gd name="T59" fmla="*/ 397 h 472"/>
              <a:gd name="T60" fmla="*/ 412 w 619"/>
              <a:gd name="T61" fmla="*/ 221 h 472"/>
              <a:gd name="T62" fmla="*/ 589 w 619"/>
              <a:gd name="T63" fmla="*/ 73 h 472"/>
              <a:gd name="T64" fmla="*/ 589 w 619"/>
              <a:gd name="T65" fmla="*/ 397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19" h="472"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42"/>
                  <a:pt x="29" y="471"/>
                  <a:pt x="73" y="471"/>
                </a:cubicBezTo>
                <a:cubicBezTo>
                  <a:pt x="545" y="471"/>
                  <a:pt x="545" y="471"/>
                  <a:pt x="545" y="471"/>
                </a:cubicBezTo>
                <a:cubicBezTo>
                  <a:pt x="589" y="471"/>
                  <a:pt x="618" y="442"/>
                  <a:pt x="618" y="397"/>
                </a:cubicBezTo>
                <a:cubicBezTo>
                  <a:pt x="618" y="73"/>
                  <a:pt x="618" y="73"/>
                  <a:pt x="618" y="73"/>
                </a:cubicBezTo>
                <a:cubicBezTo>
                  <a:pt x="618" y="30"/>
                  <a:pt x="589" y="0"/>
                  <a:pt x="545" y="0"/>
                </a:cubicBezTo>
                <a:close/>
                <a:moveTo>
                  <a:pt x="559" y="44"/>
                </a:moveTo>
                <a:lnTo>
                  <a:pt x="559" y="44"/>
                </a:lnTo>
                <a:cubicBezTo>
                  <a:pt x="309" y="235"/>
                  <a:pt x="309" y="235"/>
                  <a:pt x="309" y="235"/>
                </a:cubicBezTo>
                <a:cubicBezTo>
                  <a:pt x="59" y="44"/>
                  <a:pt x="59" y="44"/>
                  <a:pt x="59" y="44"/>
                </a:cubicBezTo>
                <a:lnTo>
                  <a:pt x="559" y="44"/>
                </a:lnTo>
                <a:close/>
                <a:moveTo>
                  <a:pt x="29" y="397"/>
                </a:moveTo>
                <a:lnTo>
                  <a:pt x="29" y="397"/>
                </a:lnTo>
                <a:cubicBezTo>
                  <a:pt x="29" y="73"/>
                  <a:pt x="29" y="73"/>
                  <a:pt x="29" y="73"/>
                </a:cubicBezTo>
                <a:cubicBezTo>
                  <a:pt x="206" y="221"/>
                  <a:pt x="206" y="221"/>
                  <a:pt x="206" y="221"/>
                </a:cubicBezTo>
                <a:cubicBezTo>
                  <a:pt x="29" y="397"/>
                  <a:pt x="29" y="397"/>
                  <a:pt x="29" y="397"/>
                </a:cubicBezTo>
                <a:close/>
                <a:moveTo>
                  <a:pt x="59" y="427"/>
                </a:moveTo>
                <a:lnTo>
                  <a:pt x="59" y="427"/>
                </a:lnTo>
                <a:cubicBezTo>
                  <a:pt x="236" y="235"/>
                  <a:pt x="236" y="235"/>
                  <a:pt x="236" y="235"/>
                </a:cubicBezTo>
                <a:cubicBezTo>
                  <a:pt x="309" y="294"/>
                  <a:pt x="309" y="294"/>
                  <a:pt x="309" y="294"/>
                </a:cubicBezTo>
                <a:cubicBezTo>
                  <a:pt x="368" y="235"/>
                  <a:pt x="368" y="235"/>
                  <a:pt x="368" y="235"/>
                </a:cubicBezTo>
                <a:cubicBezTo>
                  <a:pt x="559" y="427"/>
                  <a:pt x="559" y="427"/>
                  <a:pt x="559" y="427"/>
                </a:cubicBezTo>
                <a:cubicBezTo>
                  <a:pt x="545" y="427"/>
                  <a:pt x="73" y="427"/>
                  <a:pt x="59" y="427"/>
                </a:cubicBezTo>
                <a:close/>
                <a:moveTo>
                  <a:pt x="589" y="397"/>
                </a:moveTo>
                <a:lnTo>
                  <a:pt x="589" y="397"/>
                </a:lnTo>
                <a:lnTo>
                  <a:pt x="589" y="397"/>
                </a:lnTo>
                <a:cubicBezTo>
                  <a:pt x="412" y="221"/>
                  <a:pt x="412" y="221"/>
                  <a:pt x="412" y="221"/>
                </a:cubicBezTo>
                <a:cubicBezTo>
                  <a:pt x="589" y="73"/>
                  <a:pt x="589" y="73"/>
                  <a:pt x="589" y="73"/>
                </a:cubicBezTo>
                <a:lnTo>
                  <a:pt x="589" y="39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4" name="Freeform 178"/>
          <p:cNvSpPr>
            <a:spLocks noChangeArrowheads="1"/>
          </p:cNvSpPr>
          <p:nvPr/>
        </p:nvSpPr>
        <p:spPr bwMode="auto">
          <a:xfrm>
            <a:off x="14152482" y="9039764"/>
            <a:ext cx="583654" cy="566701"/>
          </a:xfrm>
          <a:custGeom>
            <a:avLst/>
            <a:gdLst>
              <a:gd name="T0" fmla="*/ 603 w 634"/>
              <a:gd name="T1" fmla="*/ 74 h 619"/>
              <a:gd name="T2" fmla="*/ 603 w 634"/>
              <a:gd name="T3" fmla="*/ 74 h 619"/>
              <a:gd name="T4" fmla="*/ 545 w 634"/>
              <a:gd name="T5" fmla="*/ 15 h 619"/>
              <a:gd name="T6" fmla="*/ 486 w 634"/>
              <a:gd name="T7" fmla="*/ 15 h 619"/>
              <a:gd name="T8" fmla="*/ 412 w 634"/>
              <a:gd name="T9" fmla="*/ 133 h 619"/>
              <a:gd name="T10" fmla="*/ 412 w 634"/>
              <a:gd name="T11" fmla="*/ 191 h 619"/>
              <a:gd name="T12" fmla="*/ 441 w 634"/>
              <a:gd name="T13" fmla="*/ 221 h 619"/>
              <a:gd name="T14" fmla="*/ 353 w 634"/>
              <a:gd name="T15" fmla="*/ 324 h 619"/>
              <a:gd name="T16" fmla="*/ 235 w 634"/>
              <a:gd name="T17" fmla="*/ 427 h 619"/>
              <a:gd name="T18" fmla="*/ 191 w 634"/>
              <a:gd name="T19" fmla="*/ 397 h 619"/>
              <a:gd name="T20" fmla="*/ 132 w 634"/>
              <a:gd name="T21" fmla="*/ 397 h 619"/>
              <a:gd name="T22" fmla="*/ 29 w 634"/>
              <a:gd name="T23" fmla="*/ 486 h 619"/>
              <a:gd name="T24" fmla="*/ 29 w 634"/>
              <a:gd name="T25" fmla="*/ 530 h 619"/>
              <a:gd name="T26" fmla="*/ 88 w 634"/>
              <a:gd name="T27" fmla="*/ 589 h 619"/>
              <a:gd name="T28" fmla="*/ 191 w 634"/>
              <a:gd name="T29" fmla="*/ 589 h 619"/>
              <a:gd name="T30" fmla="*/ 427 w 634"/>
              <a:gd name="T31" fmla="*/ 412 h 619"/>
              <a:gd name="T32" fmla="*/ 603 w 634"/>
              <a:gd name="T33" fmla="*/ 191 h 619"/>
              <a:gd name="T34" fmla="*/ 603 w 634"/>
              <a:gd name="T35" fmla="*/ 74 h 619"/>
              <a:gd name="T36" fmla="*/ 574 w 634"/>
              <a:gd name="T37" fmla="*/ 162 h 619"/>
              <a:gd name="T38" fmla="*/ 574 w 634"/>
              <a:gd name="T39" fmla="*/ 162 h 619"/>
              <a:gd name="T40" fmla="*/ 412 w 634"/>
              <a:gd name="T41" fmla="*/ 383 h 619"/>
              <a:gd name="T42" fmla="*/ 162 w 634"/>
              <a:gd name="T43" fmla="*/ 559 h 619"/>
              <a:gd name="T44" fmla="*/ 103 w 634"/>
              <a:gd name="T45" fmla="*/ 559 h 619"/>
              <a:gd name="T46" fmla="*/ 73 w 634"/>
              <a:gd name="T47" fmla="*/ 530 h 619"/>
              <a:gd name="T48" fmla="*/ 73 w 634"/>
              <a:gd name="T49" fmla="*/ 486 h 619"/>
              <a:gd name="T50" fmla="*/ 147 w 634"/>
              <a:gd name="T51" fmla="*/ 442 h 619"/>
              <a:gd name="T52" fmla="*/ 177 w 634"/>
              <a:gd name="T53" fmla="*/ 442 h 619"/>
              <a:gd name="T54" fmla="*/ 221 w 634"/>
              <a:gd name="T55" fmla="*/ 486 h 619"/>
              <a:gd name="T56" fmla="*/ 500 w 634"/>
              <a:gd name="T57" fmla="*/ 221 h 619"/>
              <a:gd name="T58" fmla="*/ 441 w 634"/>
              <a:gd name="T59" fmla="*/ 176 h 619"/>
              <a:gd name="T60" fmla="*/ 441 w 634"/>
              <a:gd name="T61" fmla="*/ 133 h 619"/>
              <a:gd name="T62" fmla="*/ 500 w 634"/>
              <a:gd name="T63" fmla="*/ 59 h 619"/>
              <a:gd name="T64" fmla="*/ 545 w 634"/>
              <a:gd name="T65" fmla="*/ 59 h 619"/>
              <a:gd name="T66" fmla="*/ 574 w 634"/>
              <a:gd name="T67" fmla="*/ 103 h 619"/>
              <a:gd name="T68" fmla="*/ 574 w 634"/>
              <a:gd name="T69" fmla="*/ 162 h 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34" h="619">
                <a:moveTo>
                  <a:pt x="603" y="74"/>
                </a:moveTo>
                <a:lnTo>
                  <a:pt x="603" y="74"/>
                </a:lnTo>
                <a:cubicBezTo>
                  <a:pt x="545" y="15"/>
                  <a:pt x="545" y="15"/>
                  <a:pt x="545" y="15"/>
                </a:cubicBezTo>
                <a:cubicBezTo>
                  <a:pt x="530" y="0"/>
                  <a:pt x="500" y="0"/>
                  <a:pt x="486" y="15"/>
                </a:cubicBezTo>
                <a:cubicBezTo>
                  <a:pt x="412" y="133"/>
                  <a:pt x="412" y="133"/>
                  <a:pt x="412" y="133"/>
                </a:cubicBezTo>
                <a:cubicBezTo>
                  <a:pt x="398" y="147"/>
                  <a:pt x="398" y="176"/>
                  <a:pt x="412" y="191"/>
                </a:cubicBezTo>
                <a:cubicBezTo>
                  <a:pt x="441" y="221"/>
                  <a:pt x="441" y="221"/>
                  <a:pt x="441" y="221"/>
                </a:cubicBezTo>
                <a:cubicBezTo>
                  <a:pt x="412" y="250"/>
                  <a:pt x="382" y="294"/>
                  <a:pt x="353" y="324"/>
                </a:cubicBezTo>
                <a:cubicBezTo>
                  <a:pt x="309" y="368"/>
                  <a:pt x="265" y="397"/>
                  <a:pt x="235" y="427"/>
                </a:cubicBezTo>
                <a:cubicBezTo>
                  <a:pt x="191" y="397"/>
                  <a:pt x="191" y="397"/>
                  <a:pt x="191" y="397"/>
                </a:cubicBezTo>
                <a:cubicBezTo>
                  <a:pt x="177" y="383"/>
                  <a:pt x="162" y="383"/>
                  <a:pt x="132" y="397"/>
                </a:cubicBezTo>
                <a:cubicBezTo>
                  <a:pt x="29" y="486"/>
                  <a:pt x="29" y="486"/>
                  <a:pt x="29" y="486"/>
                </a:cubicBezTo>
                <a:cubicBezTo>
                  <a:pt x="0" y="500"/>
                  <a:pt x="15" y="515"/>
                  <a:pt x="29" y="530"/>
                </a:cubicBezTo>
                <a:cubicBezTo>
                  <a:pt x="88" y="589"/>
                  <a:pt x="88" y="589"/>
                  <a:pt x="88" y="589"/>
                </a:cubicBezTo>
                <a:cubicBezTo>
                  <a:pt x="118" y="618"/>
                  <a:pt x="147" y="618"/>
                  <a:pt x="191" y="589"/>
                </a:cubicBezTo>
                <a:cubicBezTo>
                  <a:pt x="191" y="589"/>
                  <a:pt x="324" y="530"/>
                  <a:pt x="427" y="412"/>
                </a:cubicBezTo>
                <a:cubicBezTo>
                  <a:pt x="530" y="324"/>
                  <a:pt x="603" y="191"/>
                  <a:pt x="603" y="191"/>
                </a:cubicBezTo>
                <a:cubicBezTo>
                  <a:pt x="618" y="147"/>
                  <a:pt x="633" y="103"/>
                  <a:pt x="603" y="74"/>
                </a:cubicBezTo>
                <a:close/>
                <a:moveTo>
                  <a:pt x="574" y="162"/>
                </a:moveTo>
                <a:lnTo>
                  <a:pt x="574" y="162"/>
                </a:lnTo>
                <a:cubicBezTo>
                  <a:pt x="545" y="221"/>
                  <a:pt x="471" y="324"/>
                  <a:pt x="412" y="383"/>
                </a:cubicBezTo>
                <a:cubicBezTo>
                  <a:pt x="339" y="456"/>
                  <a:pt x="162" y="559"/>
                  <a:pt x="162" y="559"/>
                </a:cubicBezTo>
                <a:cubicBezTo>
                  <a:pt x="147" y="574"/>
                  <a:pt x="118" y="574"/>
                  <a:pt x="103" y="559"/>
                </a:cubicBezTo>
                <a:cubicBezTo>
                  <a:pt x="73" y="530"/>
                  <a:pt x="73" y="530"/>
                  <a:pt x="73" y="530"/>
                </a:cubicBezTo>
                <a:cubicBezTo>
                  <a:pt x="59" y="515"/>
                  <a:pt x="59" y="500"/>
                  <a:pt x="73" y="486"/>
                </a:cubicBezTo>
                <a:cubicBezTo>
                  <a:pt x="147" y="442"/>
                  <a:pt x="147" y="442"/>
                  <a:pt x="147" y="442"/>
                </a:cubicBezTo>
                <a:cubicBezTo>
                  <a:pt x="162" y="427"/>
                  <a:pt x="177" y="427"/>
                  <a:pt x="177" y="442"/>
                </a:cubicBezTo>
                <a:cubicBezTo>
                  <a:pt x="221" y="486"/>
                  <a:pt x="221" y="486"/>
                  <a:pt x="221" y="486"/>
                </a:cubicBezTo>
                <a:cubicBezTo>
                  <a:pt x="235" y="471"/>
                  <a:pt x="398" y="368"/>
                  <a:pt x="500" y="221"/>
                </a:cubicBezTo>
                <a:cubicBezTo>
                  <a:pt x="441" y="176"/>
                  <a:pt x="441" y="176"/>
                  <a:pt x="441" y="176"/>
                </a:cubicBezTo>
                <a:cubicBezTo>
                  <a:pt x="441" y="162"/>
                  <a:pt x="441" y="147"/>
                  <a:pt x="441" y="133"/>
                </a:cubicBezTo>
                <a:cubicBezTo>
                  <a:pt x="500" y="59"/>
                  <a:pt x="500" y="59"/>
                  <a:pt x="500" y="59"/>
                </a:cubicBezTo>
                <a:cubicBezTo>
                  <a:pt x="515" y="44"/>
                  <a:pt x="530" y="59"/>
                  <a:pt x="545" y="59"/>
                </a:cubicBezTo>
                <a:cubicBezTo>
                  <a:pt x="574" y="103"/>
                  <a:pt x="574" y="103"/>
                  <a:pt x="574" y="103"/>
                </a:cubicBezTo>
                <a:cubicBezTo>
                  <a:pt x="589" y="117"/>
                  <a:pt x="589" y="147"/>
                  <a:pt x="574" y="16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14808986" y="11192243"/>
            <a:ext cx="2562325" cy="760766"/>
            <a:chOff x="2315487" y="10721814"/>
            <a:chExt cx="2562325" cy="760766"/>
          </a:xfrm>
        </p:grpSpPr>
        <p:sp>
          <p:nvSpPr>
            <p:cNvPr id="67" name="Freeform 312"/>
            <p:cNvSpPr>
              <a:spLocks noEditPoints="1"/>
            </p:cNvSpPr>
            <p:nvPr/>
          </p:nvSpPr>
          <p:spPr bwMode="auto">
            <a:xfrm>
              <a:off x="2315487" y="10726294"/>
              <a:ext cx="753473" cy="753669"/>
            </a:xfrm>
            <a:custGeom>
              <a:avLst/>
              <a:gdLst>
                <a:gd name="T0" fmla="*/ 101 w 185"/>
                <a:gd name="T1" fmla="*/ 72 h 185"/>
                <a:gd name="T2" fmla="*/ 106 w 185"/>
                <a:gd name="T3" fmla="*/ 67 h 185"/>
                <a:gd name="T4" fmla="*/ 113 w 185"/>
                <a:gd name="T5" fmla="*/ 67 h 185"/>
                <a:gd name="T6" fmla="*/ 113 w 185"/>
                <a:gd name="T7" fmla="*/ 54 h 185"/>
                <a:gd name="T8" fmla="*/ 102 w 185"/>
                <a:gd name="T9" fmla="*/ 54 h 185"/>
                <a:gd name="T10" fmla="*/ 84 w 185"/>
                <a:gd name="T11" fmla="*/ 71 h 185"/>
                <a:gd name="T12" fmla="*/ 84 w 185"/>
                <a:gd name="T13" fmla="*/ 80 h 185"/>
                <a:gd name="T14" fmla="*/ 75 w 185"/>
                <a:gd name="T15" fmla="*/ 80 h 185"/>
                <a:gd name="T16" fmla="*/ 75 w 185"/>
                <a:gd name="T17" fmla="*/ 92 h 185"/>
                <a:gd name="T18" fmla="*/ 84 w 185"/>
                <a:gd name="T19" fmla="*/ 92 h 185"/>
                <a:gd name="T20" fmla="*/ 84 w 185"/>
                <a:gd name="T21" fmla="*/ 130 h 185"/>
                <a:gd name="T22" fmla="*/ 101 w 185"/>
                <a:gd name="T23" fmla="*/ 130 h 185"/>
                <a:gd name="T24" fmla="*/ 101 w 185"/>
                <a:gd name="T25" fmla="*/ 92 h 185"/>
                <a:gd name="T26" fmla="*/ 112 w 185"/>
                <a:gd name="T27" fmla="*/ 92 h 185"/>
                <a:gd name="T28" fmla="*/ 113 w 185"/>
                <a:gd name="T29" fmla="*/ 80 h 185"/>
                <a:gd name="T30" fmla="*/ 101 w 185"/>
                <a:gd name="T31" fmla="*/ 80 h 185"/>
                <a:gd name="T32" fmla="*/ 101 w 185"/>
                <a:gd name="T33" fmla="*/ 72 h 185"/>
                <a:gd name="T34" fmla="*/ 92 w 185"/>
                <a:gd name="T35" fmla="*/ 0 h 185"/>
                <a:gd name="T36" fmla="*/ 0 w 185"/>
                <a:gd name="T37" fmla="*/ 92 h 185"/>
                <a:gd name="T38" fmla="*/ 92 w 185"/>
                <a:gd name="T39" fmla="*/ 185 h 185"/>
                <a:gd name="T40" fmla="*/ 185 w 185"/>
                <a:gd name="T41" fmla="*/ 92 h 185"/>
                <a:gd name="T42" fmla="*/ 92 w 185"/>
                <a:gd name="T43" fmla="*/ 0 h 185"/>
                <a:gd name="T44" fmla="*/ 92 w 185"/>
                <a:gd name="T45" fmla="*/ 177 h 185"/>
                <a:gd name="T46" fmla="*/ 8 w 185"/>
                <a:gd name="T47" fmla="*/ 92 h 185"/>
                <a:gd name="T48" fmla="*/ 92 w 185"/>
                <a:gd name="T49" fmla="*/ 8 h 185"/>
                <a:gd name="T50" fmla="*/ 177 w 185"/>
                <a:gd name="T51" fmla="*/ 92 h 185"/>
                <a:gd name="T52" fmla="*/ 92 w 185"/>
                <a:gd name="T53" fmla="*/ 17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5" h="185">
                  <a:moveTo>
                    <a:pt x="101" y="72"/>
                  </a:moveTo>
                  <a:cubicBezTo>
                    <a:pt x="101" y="69"/>
                    <a:pt x="101" y="67"/>
                    <a:pt x="106" y="67"/>
                  </a:cubicBezTo>
                  <a:cubicBezTo>
                    <a:pt x="113" y="67"/>
                    <a:pt x="113" y="67"/>
                    <a:pt x="113" y="6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02" y="54"/>
                    <a:pt x="102" y="54"/>
                    <a:pt x="102" y="54"/>
                  </a:cubicBezTo>
                  <a:cubicBezTo>
                    <a:pt x="89" y="54"/>
                    <a:pt x="84" y="61"/>
                    <a:pt x="84" y="71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5" y="92"/>
                    <a:pt x="75" y="92"/>
                    <a:pt x="75" y="92"/>
                  </a:cubicBezTo>
                  <a:cubicBezTo>
                    <a:pt x="84" y="92"/>
                    <a:pt x="84" y="92"/>
                    <a:pt x="84" y="92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101" y="130"/>
                    <a:pt x="101" y="130"/>
                    <a:pt x="101" y="130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12" y="92"/>
                    <a:pt x="112" y="92"/>
                    <a:pt x="112" y="92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01" y="80"/>
                    <a:pt x="101" y="80"/>
                    <a:pt x="101" y="80"/>
                  </a:cubicBezTo>
                  <a:lnTo>
                    <a:pt x="101" y="72"/>
                  </a:lnTo>
                  <a:close/>
                  <a:moveTo>
                    <a:pt x="92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4"/>
                    <a:pt x="41" y="185"/>
                    <a:pt x="92" y="185"/>
                  </a:cubicBezTo>
                  <a:cubicBezTo>
                    <a:pt x="144" y="185"/>
                    <a:pt x="185" y="144"/>
                    <a:pt x="185" y="92"/>
                  </a:cubicBezTo>
                  <a:cubicBezTo>
                    <a:pt x="185" y="41"/>
                    <a:pt x="144" y="0"/>
                    <a:pt x="92" y="0"/>
                  </a:cubicBezTo>
                  <a:close/>
                  <a:moveTo>
                    <a:pt x="92" y="177"/>
                  </a:moveTo>
                  <a:cubicBezTo>
                    <a:pt x="46" y="177"/>
                    <a:pt x="8" y="139"/>
                    <a:pt x="8" y="92"/>
                  </a:cubicBezTo>
                  <a:cubicBezTo>
                    <a:pt x="8" y="46"/>
                    <a:pt x="46" y="8"/>
                    <a:pt x="92" y="8"/>
                  </a:cubicBezTo>
                  <a:cubicBezTo>
                    <a:pt x="139" y="8"/>
                    <a:pt x="177" y="46"/>
                    <a:pt x="177" y="92"/>
                  </a:cubicBezTo>
                  <a:cubicBezTo>
                    <a:pt x="177" y="139"/>
                    <a:pt x="139" y="177"/>
                    <a:pt x="92" y="177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  <a:cs typeface="Lato Light"/>
              </a:endParaRPr>
            </a:p>
          </p:txBody>
        </p:sp>
        <p:sp>
          <p:nvSpPr>
            <p:cNvPr id="68" name="Freeform 317"/>
            <p:cNvSpPr>
              <a:spLocks noEditPoints="1"/>
            </p:cNvSpPr>
            <p:nvPr/>
          </p:nvSpPr>
          <p:spPr bwMode="auto">
            <a:xfrm>
              <a:off x="4124339" y="10721814"/>
              <a:ext cx="753473" cy="758141"/>
            </a:xfrm>
            <a:custGeom>
              <a:avLst/>
              <a:gdLst>
                <a:gd name="T0" fmla="*/ 59 w 185"/>
                <a:gd name="T1" fmla="*/ 126 h 186"/>
                <a:gd name="T2" fmla="*/ 76 w 185"/>
                <a:gd name="T3" fmla="*/ 126 h 186"/>
                <a:gd name="T4" fmla="*/ 76 w 185"/>
                <a:gd name="T5" fmla="*/ 80 h 186"/>
                <a:gd name="T6" fmla="*/ 59 w 185"/>
                <a:gd name="T7" fmla="*/ 80 h 186"/>
                <a:gd name="T8" fmla="*/ 59 w 185"/>
                <a:gd name="T9" fmla="*/ 126 h 186"/>
                <a:gd name="T10" fmla="*/ 67 w 185"/>
                <a:gd name="T11" fmla="*/ 59 h 186"/>
                <a:gd name="T12" fmla="*/ 59 w 185"/>
                <a:gd name="T13" fmla="*/ 67 h 186"/>
                <a:gd name="T14" fmla="*/ 67 w 185"/>
                <a:gd name="T15" fmla="*/ 76 h 186"/>
                <a:gd name="T16" fmla="*/ 76 w 185"/>
                <a:gd name="T17" fmla="*/ 67 h 186"/>
                <a:gd name="T18" fmla="*/ 67 w 185"/>
                <a:gd name="T19" fmla="*/ 59 h 186"/>
                <a:gd name="T20" fmla="*/ 115 w 185"/>
                <a:gd name="T21" fmla="*/ 80 h 186"/>
                <a:gd name="T22" fmla="*/ 101 w 185"/>
                <a:gd name="T23" fmla="*/ 88 h 186"/>
                <a:gd name="T24" fmla="*/ 101 w 185"/>
                <a:gd name="T25" fmla="*/ 80 h 186"/>
                <a:gd name="T26" fmla="*/ 84 w 185"/>
                <a:gd name="T27" fmla="*/ 80 h 186"/>
                <a:gd name="T28" fmla="*/ 84 w 185"/>
                <a:gd name="T29" fmla="*/ 126 h 186"/>
                <a:gd name="T30" fmla="*/ 101 w 185"/>
                <a:gd name="T31" fmla="*/ 126 h 186"/>
                <a:gd name="T32" fmla="*/ 101 w 185"/>
                <a:gd name="T33" fmla="*/ 101 h 186"/>
                <a:gd name="T34" fmla="*/ 108 w 185"/>
                <a:gd name="T35" fmla="*/ 93 h 186"/>
                <a:gd name="T36" fmla="*/ 114 w 185"/>
                <a:gd name="T37" fmla="*/ 101 h 186"/>
                <a:gd name="T38" fmla="*/ 114 w 185"/>
                <a:gd name="T39" fmla="*/ 126 h 186"/>
                <a:gd name="T40" fmla="*/ 130 w 185"/>
                <a:gd name="T41" fmla="*/ 126 h 186"/>
                <a:gd name="T42" fmla="*/ 130 w 185"/>
                <a:gd name="T43" fmla="*/ 101 h 186"/>
                <a:gd name="T44" fmla="*/ 115 w 185"/>
                <a:gd name="T45" fmla="*/ 80 h 186"/>
                <a:gd name="T46" fmla="*/ 92 w 185"/>
                <a:gd name="T47" fmla="*/ 0 h 186"/>
                <a:gd name="T48" fmla="*/ 0 w 185"/>
                <a:gd name="T49" fmla="*/ 93 h 186"/>
                <a:gd name="T50" fmla="*/ 92 w 185"/>
                <a:gd name="T51" fmla="*/ 186 h 186"/>
                <a:gd name="T52" fmla="*/ 185 w 185"/>
                <a:gd name="T53" fmla="*/ 93 h 186"/>
                <a:gd name="T54" fmla="*/ 92 w 185"/>
                <a:gd name="T55" fmla="*/ 0 h 186"/>
                <a:gd name="T56" fmla="*/ 92 w 185"/>
                <a:gd name="T57" fmla="*/ 177 h 186"/>
                <a:gd name="T58" fmla="*/ 8 w 185"/>
                <a:gd name="T59" fmla="*/ 93 h 186"/>
                <a:gd name="T60" fmla="*/ 92 w 185"/>
                <a:gd name="T61" fmla="*/ 8 h 186"/>
                <a:gd name="T62" fmla="*/ 177 w 185"/>
                <a:gd name="T63" fmla="*/ 93 h 186"/>
                <a:gd name="T64" fmla="*/ 92 w 185"/>
                <a:gd name="T65" fmla="*/ 17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5" h="186">
                  <a:moveTo>
                    <a:pt x="59" y="126"/>
                  </a:moveTo>
                  <a:cubicBezTo>
                    <a:pt x="76" y="126"/>
                    <a:pt x="76" y="126"/>
                    <a:pt x="76" y="126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59" y="80"/>
                    <a:pt x="59" y="80"/>
                    <a:pt x="59" y="80"/>
                  </a:cubicBezTo>
                  <a:lnTo>
                    <a:pt x="59" y="126"/>
                  </a:lnTo>
                  <a:close/>
                  <a:moveTo>
                    <a:pt x="67" y="59"/>
                  </a:moveTo>
                  <a:cubicBezTo>
                    <a:pt x="62" y="59"/>
                    <a:pt x="59" y="63"/>
                    <a:pt x="59" y="67"/>
                  </a:cubicBezTo>
                  <a:cubicBezTo>
                    <a:pt x="59" y="72"/>
                    <a:pt x="62" y="76"/>
                    <a:pt x="67" y="76"/>
                  </a:cubicBezTo>
                  <a:cubicBezTo>
                    <a:pt x="72" y="76"/>
                    <a:pt x="76" y="72"/>
                    <a:pt x="76" y="67"/>
                  </a:cubicBezTo>
                  <a:cubicBezTo>
                    <a:pt x="76" y="63"/>
                    <a:pt x="72" y="59"/>
                    <a:pt x="67" y="59"/>
                  </a:cubicBezTo>
                  <a:close/>
                  <a:moveTo>
                    <a:pt x="115" y="80"/>
                  </a:moveTo>
                  <a:cubicBezTo>
                    <a:pt x="103" y="80"/>
                    <a:pt x="101" y="88"/>
                    <a:pt x="101" y="88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126"/>
                    <a:pt x="84" y="126"/>
                    <a:pt x="84" y="126"/>
                  </a:cubicBezTo>
                  <a:cubicBezTo>
                    <a:pt x="101" y="126"/>
                    <a:pt x="101" y="126"/>
                    <a:pt x="101" y="126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1" y="101"/>
                    <a:pt x="101" y="93"/>
                    <a:pt x="108" y="93"/>
                  </a:cubicBezTo>
                  <a:cubicBezTo>
                    <a:pt x="112" y="93"/>
                    <a:pt x="114" y="96"/>
                    <a:pt x="114" y="101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01"/>
                    <a:pt x="130" y="101"/>
                    <a:pt x="130" y="101"/>
                  </a:cubicBezTo>
                  <a:cubicBezTo>
                    <a:pt x="130" y="88"/>
                    <a:pt x="125" y="80"/>
                    <a:pt x="115" y="80"/>
                  </a:cubicBezTo>
                  <a:close/>
                  <a:moveTo>
                    <a:pt x="92" y="0"/>
                  </a:moveTo>
                  <a:cubicBezTo>
                    <a:pt x="41" y="0"/>
                    <a:pt x="0" y="41"/>
                    <a:pt x="0" y="93"/>
                  </a:cubicBezTo>
                  <a:cubicBezTo>
                    <a:pt x="0" y="144"/>
                    <a:pt x="41" y="186"/>
                    <a:pt x="92" y="186"/>
                  </a:cubicBezTo>
                  <a:cubicBezTo>
                    <a:pt x="144" y="186"/>
                    <a:pt x="185" y="144"/>
                    <a:pt x="185" y="93"/>
                  </a:cubicBezTo>
                  <a:cubicBezTo>
                    <a:pt x="185" y="41"/>
                    <a:pt x="144" y="0"/>
                    <a:pt x="92" y="0"/>
                  </a:cubicBezTo>
                  <a:close/>
                  <a:moveTo>
                    <a:pt x="92" y="177"/>
                  </a:moveTo>
                  <a:cubicBezTo>
                    <a:pt x="46" y="177"/>
                    <a:pt x="8" y="139"/>
                    <a:pt x="8" y="93"/>
                  </a:cubicBezTo>
                  <a:cubicBezTo>
                    <a:pt x="8" y="46"/>
                    <a:pt x="46" y="8"/>
                    <a:pt x="92" y="8"/>
                  </a:cubicBezTo>
                  <a:cubicBezTo>
                    <a:pt x="139" y="8"/>
                    <a:pt x="177" y="46"/>
                    <a:pt x="177" y="93"/>
                  </a:cubicBezTo>
                  <a:cubicBezTo>
                    <a:pt x="177" y="139"/>
                    <a:pt x="139" y="177"/>
                    <a:pt x="92" y="177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  <a:cs typeface="Lato Light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3214892" y="10726294"/>
              <a:ext cx="756286" cy="756286"/>
              <a:chOff x="7407689" y="7016750"/>
              <a:chExt cx="1339808" cy="1339808"/>
            </a:xfrm>
          </p:grpSpPr>
          <p:sp>
            <p:nvSpPr>
              <p:cNvPr id="72" name="Freeform 16"/>
              <p:cNvSpPr>
                <a:spLocks/>
              </p:cNvSpPr>
              <p:nvPr/>
            </p:nvSpPr>
            <p:spPr bwMode="auto">
              <a:xfrm>
                <a:off x="7832481" y="7468103"/>
                <a:ext cx="551351" cy="453563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216" y="16"/>
                  </a:cxn>
                  <a:cxn ang="0">
                    <a:pos x="243" y="7"/>
                  </a:cxn>
                  <a:cxn ang="0">
                    <a:pos x="249" y="4"/>
                  </a:cxn>
                  <a:cxn ang="0">
                    <a:pos x="232" y="29"/>
                  </a:cxn>
                  <a:cxn ang="0">
                    <a:pos x="226" y="33"/>
                  </a:cxn>
                  <a:cxn ang="0">
                    <a:pos x="226" y="33"/>
                  </a:cxn>
                  <a:cxn ang="0">
                    <a:pos x="256" y="25"/>
                  </a:cxn>
                  <a:cxn ang="0">
                    <a:pos x="256" y="25"/>
                  </a:cxn>
                  <a:cxn ang="0">
                    <a:pos x="238" y="45"/>
                  </a:cxn>
                  <a:cxn ang="0">
                    <a:pos x="230" y="52"/>
                  </a:cxn>
                  <a:cxn ang="0">
                    <a:pos x="228" y="85"/>
                  </a:cxn>
                  <a:cxn ang="0">
                    <a:pos x="125" y="202"/>
                  </a:cxn>
                  <a:cxn ang="0">
                    <a:pos x="50" y="205"/>
                  </a:cxn>
                  <a:cxn ang="0">
                    <a:pos x="19" y="195"/>
                  </a:cxn>
                  <a:cxn ang="0">
                    <a:pos x="5" y="187"/>
                  </a:cxn>
                  <a:cxn ang="0">
                    <a:pos x="0" y="184"/>
                  </a:cxn>
                  <a:cxn ang="0">
                    <a:pos x="17" y="185"/>
                  </a:cxn>
                  <a:cxn ang="0">
                    <a:pos x="32" y="183"/>
                  </a:cxn>
                  <a:cxn ang="0">
                    <a:pos x="63" y="172"/>
                  </a:cxn>
                  <a:cxn ang="0">
                    <a:pos x="78" y="162"/>
                  </a:cxn>
                  <a:cxn ang="0">
                    <a:pos x="62" y="160"/>
                  </a:cxn>
                  <a:cxn ang="0">
                    <a:pos x="29" y="126"/>
                  </a:cxn>
                  <a:cxn ang="0">
                    <a:pos x="52" y="125"/>
                  </a:cxn>
                  <a:cxn ang="0">
                    <a:pos x="35" y="118"/>
                  </a:cxn>
                  <a:cxn ang="0">
                    <a:pos x="10" y="73"/>
                  </a:cxn>
                  <a:cxn ang="0">
                    <a:pos x="16" y="76"/>
                  </a:cxn>
                  <a:cxn ang="0">
                    <a:pos x="27" y="79"/>
                  </a:cxn>
                  <a:cxn ang="0">
                    <a:pos x="34" y="79"/>
                  </a:cxn>
                  <a:cxn ang="0">
                    <a:pos x="33" y="79"/>
                  </a:cxn>
                  <a:cxn ang="0">
                    <a:pos x="24" y="71"/>
                  </a:cxn>
                  <a:cxn ang="0">
                    <a:pos x="12" y="23"/>
                  </a:cxn>
                  <a:cxn ang="0">
                    <a:pos x="18" y="10"/>
                  </a:cxn>
                  <a:cxn ang="0">
                    <a:pos x="18" y="10"/>
                  </a:cxn>
                  <a:cxn ang="0">
                    <a:pos x="23" y="15"/>
                  </a:cxn>
                  <a:cxn ang="0">
                    <a:pos x="38" y="30"/>
                  </a:cxn>
                  <a:cxn ang="0">
                    <a:pos x="103" y="61"/>
                  </a:cxn>
                  <a:cxn ang="0">
                    <a:pos x="126" y="64"/>
                  </a:cxn>
                  <a:cxn ang="0">
                    <a:pos x="126" y="40"/>
                  </a:cxn>
                  <a:cxn ang="0">
                    <a:pos x="156" y="4"/>
                  </a:cxn>
                  <a:cxn ang="0">
                    <a:pos x="168" y="1"/>
                  </a:cxn>
                  <a:cxn ang="0">
                    <a:pos x="174" y="0"/>
                  </a:cxn>
                </a:cxnLst>
                <a:rect l="0" t="0" r="r" b="b"/>
                <a:pathLst>
                  <a:path w="256" h="210">
                    <a:moveTo>
                      <a:pt x="174" y="0"/>
                    </a:moveTo>
                    <a:cubicBezTo>
                      <a:pt x="194" y="0"/>
                      <a:pt x="205" y="7"/>
                      <a:pt x="216" y="16"/>
                    </a:cubicBezTo>
                    <a:cubicBezTo>
                      <a:pt x="224" y="16"/>
                      <a:pt x="236" y="11"/>
                      <a:pt x="243" y="7"/>
                    </a:cubicBezTo>
                    <a:cubicBezTo>
                      <a:pt x="245" y="6"/>
                      <a:pt x="247" y="5"/>
                      <a:pt x="249" y="4"/>
                    </a:cubicBezTo>
                    <a:cubicBezTo>
                      <a:pt x="245" y="14"/>
                      <a:pt x="240" y="22"/>
                      <a:pt x="232" y="29"/>
                    </a:cubicBezTo>
                    <a:cubicBezTo>
                      <a:pt x="230" y="30"/>
                      <a:pt x="229" y="32"/>
                      <a:pt x="226" y="33"/>
                    </a:cubicBezTo>
                    <a:cubicBezTo>
                      <a:pt x="226" y="33"/>
                      <a:pt x="226" y="33"/>
                      <a:pt x="226" y="33"/>
                    </a:cubicBezTo>
                    <a:cubicBezTo>
                      <a:pt x="238" y="33"/>
                      <a:pt x="247" y="27"/>
                      <a:pt x="256" y="25"/>
                    </a:cubicBezTo>
                    <a:cubicBezTo>
                      <a:pt x="256" y="25"/>
                      <a:pt x="256" y="25"/>
                      <a:pt x="256" y="25"/>
                    </a:cubicBezTo>
                    <a:cubicBezTo>
                      <a:pt x="251" y="32"/>
                      <a:pt x="245" y="40"/>
                      <a:pt x="238" y="45"/>
                    </a:cubicBezTo>
                    <a:cubicBezTo>
                      <a:pt x="235" y="47"/>
                      <a:pt x="233" y="50"/>
                      <a:pt x="230" y="52"/>
                    </a:cubicBezTo>
                    <a:cubicBezTo>
                      <a:pt x="230" y="64"/>
                      <a:pt x="230" y="75"/>
                      <a:pt x="228" y="85"/>
                    </a:cubicBezTo>
                    <a:cubicBezTo>
                      <a:pt x="214" y="144"/>
                      <a:pt x="180" y="184"/>
                      <a:pt x="125" y="202"/>
                    </a:cubicBezTo>
                    <a:cubicBezTo>
                      <a:pt x="105" y="208"/>
                      <a:pt x="73" y="210"/>
                      <a:pt x="50" y="205"/>
                    </a:cubicBezTo>
                    <a:cubicBezTo>
                      <a:pt x="39" y="202"/>
                      <a:pt x="29" y="199"/>
                      <a:pt x="19" y="195"/>
                    </a:cubicBezTo>
                    <a:cubicBezTo>
                      <a:pt x="14" y="192"/>
                      <a:pt x="9" y="190"/>
                      <a:pt x="5" y="187"/>
                    </a:cubicBezTo>
                    <a:cubicBezTo>
                      <a:pt x="3" y="186"/>
                      <a:pt x="2" y="185"/>
                      <a:pt x="0" y="184"/>
                    </a:cubicBezTo>
                    <a:cubicBezTo>
                      <a:pt x="5" y="184"/>
                      <a:pt x="11" y="186"/>
                      <a:pt x="17" y="185"/>
                    </a:cubicBezTo>
                    <a:cubicBezTo>
                      <a:pt x="22" y="184"/>
                      <a:pt x="27" y="184"/>
                      <a:pt x="32" y="183"/>
                    </a:cubicBezTo>
                    <a:cubicBezTo>
                      <a:pt x="44" y="180"/>
                      <a:pt x="54" y="177"/>
                      <a:pt x="63" y="172"/>
                    </a:cubicBezTo>
                    <a:cubicBezTo>
                      <a:pt x="68" y="169"/>
                      <a:pt x="74" y="166"/>
                      <a:pt x="78" y="162"/>
                    </a:cubicBezTo>
                    <a:cubicBezTo>
                      <a:pt x="72" y="162"/>
                      <a:pt x="66" y="161"/>
                      <a:pt x="62" y="160"/>
                    </a:cubicBezTo>
                    <a:cubicBezTo>
                      <a:pt x="45" y="154"/>
                      <a:pt x="35" y="143"/>
                      <a:pt x="29" y="126"/>
                    </a:cubicBezTo>
                    <a:cubicBezTo>
                      <a:pt x="34" y="127"/>
                      <a:pt x="49" y="128"/>
                      <a:pt x="52" y="125"/>
                    </a:cubicBezTo>
                    <a:cubicBezTo>
                      <a:pt x="46" y="125"/>
                      <a:pt x="39" y="121"/>
                      <a:pt x="35" y="118"/>
                    </a:cubicBezTo>
                    <a:cubicBezTo>
                      <a:pt x="21" y="109"/>
                      <a:pt x="10" y="95"/>
                      <a:pt x="10" y="73"/>
                    </a:cubicBezTo>
                    <a:cubicBezTo>
                      <a:pt x="12" y="74"/>
                      <a:pt x="14" y="75"/>
                      <a:pt x="16" y="76"/>
                    </a:cubicBezTo>
                    <a:cubicBezTo>
                      <a:pt x="19" y="77"/>
                      <a:pt x="22" y="78"/>
                      <a:pt x="27" y="79"/>
                    </a:cubicBezTo>
                    <a:cubicBezTo>
                      <a:pt x="28" y="79"/>
                      <a:pt x="32" y="80"/>
                      <a:pt x="34" y="79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1" y="76"/>
                      <a:pt x="26" y="74"/>
                      <a:pt x="24" y="71"/>
                    </a:cubicBezTo>
                    <a:cubicBezTo>
                      <a:pt x="15" y="60"/>
                      <a:pt x="7" y="43"/>
                      <a:pt x="12" y="23"/>
                    </a:cubicBezTo>
                    <a:cubicBezTo>
                      <a:pt x="13" y="18"/>
                      <a:pt x="15" y="14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9" y="12"/>
                      <a:pt x="21" y="13"/>
                      <a:pt x="23" y="15"/>
                    </a:cubicBezTo>
                    <a:cubicBezTo>
                      <a:pt x="27" y="21"/>
                      <a:pt x="33" y="26"/>
                      <a:pt x="38" y="30"/>
                    </a:cubicBezTo>
                    <a:cubicBezTo>
                      <a:pt x="57" y="45"/>
                      <a:pt x="75" y="54"/>
                      <a:pt x="103" y="61"/>
                    </a:cubicBezTo>
                    <a:cubicBezTo>
                      <a:pt x="110" y="63"/>
                      <a:pt x="118" y="64"/>
                      <a:pt x="126" y="64"/>
                    </a:cubicBezTo>
                    <a:cubicBezTo>
                      <a:pt x="124" y="57"/>
                      <a:pt x="124" y="46"/>
                      <a:pt x="126" y="40"/>
                    </a:cubicBezTo>
                    <a:cubicBezTo>
                      <a:pt x="131" y="23"/>
                      <a:pt x="141" y="11"/>
                      <a:pt x="156" y="4"/>
                    </a:cubicBezTo>
                    <a:cubicBezTo>
                      <a:pt x="160" y="3"/>
                      <a:pt x="164" y="2"/>
                      <a:pt x="168" y="1"/>
                    </a:cubicBezTo>
                    <a:cubicBezTo>
                      <a:pt x="170" y="1"/>
                      <a:pt x="172" y="0"/>
                      <a:pt x="174" y="0"/>
                    </a:cubicBezTo>
                  </a:path>
                </a:pathLst>
              </a:custGeom>
              <a:solidFill>
                <a:schemeClr val="tx1">
                  <a:lumMod val="40000"/>
                  <a:lumOff val="60000"/>
                </a:schemeClr>
              </a:solidFill>
              <a:ln w="9525">
                <a:solidFill>
                  <a:schemeClr val="tx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Lato Light"/>
                  <a:cs typeface="Lato Light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7407689" y="7016750"/>
                <a:ext cx="1339808" cy="1339808"/>
              </a:xfrm>
              <a:prstGeom prst="ellipse">
                <a:avLst/>
              </a:prstGeom>
              <a:noFill/>
              <a:ln w="28575" cmpd="sng">
                <a:solidFill>
                  <a:schemeClr val="tx1">
                    <a:lumMod val="40000"/>
                    <a:lumOff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  <a:latin typeface="Lato Light"/>
                  <a:cs typeface="Lato Light"/>
                </a:endParaRPr>
              </a:p>
            </p:txBody>
          </p:sp>
        </p:grpSp>
      </p:grpSp>
      <p:sp>
        <p:nvSpPr>
          <p:cNvPr id="78" name="TextBox 77"/>
          <p:cNvSpPr txBox="1"/>
          <p:nvPr/>
        </p:nvSpPr>
        <p:spPr>
          <a:xfrm>
            <a:off x="14033998" y="1193629"/>
            <a:ext cx="8649484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rgbClr val="0E80C9"/>
                </a:solidFill>
                <a:latin typeface="Lato Black"/>
                <a:cs typeface="Lato Black"/>
              </a:rPr>
              <a:t>KEEP IN TOUCH WITH US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latin typeface="Lato Light"/>
                <a:cs typeface="Lato Light"/>
              </a:rPr>
              <a:t>WE ARE HERE TO ASSIST YOU</a:t>
            </a:r>
          </a:p>
        </p:txBody>
      </p:sp>
      <p:pic>
        <p:nvPicPr>
          <p:cNvPr id="20" name="Picture 19" descr="Logo_0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01478" y="5118957"/>
            <a:ext cx="8242909" cy="316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5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Freeform 189"/>
          <p:cNvSpPr/>
          <p:nvPr/>
        </p:nvSpPr>
        <p:spPr>
          <a:xfrm>
            <a:off x="9855754" y="0"/>
            <a:ext cx="14564948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242C35">
              <a:alpha val="8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12822197" y="7357694"/>
            <a:ext cx="1009924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2000" dirty="0">
                <a:solidFill>
                  <a:schemeClr val="bg1"/>
                </a:solidFill>
                <a:latin typeface="Lato Black"/>
                <a:cs typeface="Lato Black"/>
              </a:rPr>
              <a:t>THANKS FOR</a:t>
            </a:r>
          </a:p>
          <a:p>
            <a:pPr algn="r">
              <a:lnSpc>
                <a:spcPct val="90000"/>
              </a:lnSpc>
            </a:pPr>
            <a:r>
              <a:rPr lang="en-US" sz="12000" dirty="0">
                <a:solidFill>
                  <a:schemeClr val="bg1"/>
                </a:solidFill>
                <a:latin typeface="Lato Black"/>
                <a:cs typeface="Lato Black"/>
              </a:rPr>
              <a:t>LISTENING</a:t>
            </a:r>
          </a:p>
        </p:txBody>
      </p:sp>
      <p:cxnSp>
        <p:nvCxnSpPr>
          <p:cNvPr id="193" name="Straight Connector 192"/>
          <p:cNvCxnSpPr/>
          <p:nvPr/>
        </p:nvCxnSpPr>
        <p:spPr>
          <a:xfrm>
            <a:off x="17693976" y="11434616"/>
            <a:ext cx="6726726" cy="0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15350134" y="7296460"/>
            <a:ext cx="902751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44512" y="3800141"/>
            <a:ext cx="8242909" cy="316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66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53DBD5F-E965-4098-8305-A8691CE471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050" name="Picture 2" descr="Image result for honda city">
            <a:extLst>
              <a:ext uri="{FF2B5EF4-FFF2-40B4-BE49-F238E27FC236}">
                <a16:creationId xmlns:a16="http://schemas.microsoft.com/office/drawing/2014/main" id="{39B4499E-76AD-474A-9B8B-B2AF8EE83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5067">
            <a:off x="7415680" y="5354400"/>
            <a:ext cx="12550660" cy="444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E3F139-E2BD-4641-8807-43F0B193C7D1}"/>
              </a:ext>
            </a:extLst>
          </p:cNvPr>
          <p:cNvSpPr txBox="1"/>
          <p:nvPr/>
        </p:nvSpPr>
        <p:spPr>
          <a:xfrm>
            <a:off x="5440680" y="2026920"/>
            <a:ext cx="1697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Framework ~~ Build a Car</a:t>
            </a:r>
          </a:p>
        </p:txBody>
      </p:sp>
    </p:spTree>
    <p:extLst>
      <p:ext uri="{BB962C8B-B14F-4D97-AF65-F5344CB8AC3E}">
        <p14:creationId xmlns:p14="http://schemas.microsoft.com/office/powerpoint/2010/main" val="39875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01757F4-98B8-46DD-9C5C-9481FFD66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26" name="Picture 2" descr="Image result for animated car drawing gif">
            <a:extLst>
              <a:ext uri="{FF2B5EF4-FFF2-40B4-BE49-F238E27FC236}">
                <a16:creationId xmlns:a16="http://schemas.microsoft.com/office/drawing/2014/main" id="{6F54B89C-7BCA-49FE-8446-99A71A64B5D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075" y="4276725"/>
            <a:ext cx="1428750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17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ar engine honda city">
            <a:extLst>
              <a:ext uri="{FF2B5EF4-FFF2-40B4-BE49-F238E27FC236}">
                <a16:creationId xmlns:a16="http://schemas.microsoft.com/office/drawing/2014/main" id="{2B595D16-E0E8-440B-9F3E-E9EB844F9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790" y="3276600"/>
            <a:ext cx="13700939" cy="909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6E5383-D79A-479D-BB08-79F5C5308FE6}"/>
              </a:ext>
            </a:extLst>
          </p:cNvPr>
          <p:cNvSpPr txBox="1"/>
          <p:nvPr/>
        </p:nvSpPr>
        <p:spPr>
          <a:xfrm>
            <a:off x="7430590" y="2289720"/>
            <a:ext cx="137009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 = Wrappers (In Week 2 and 3)</a:t>
            </a:r>
          </a:p>
        </p:txBody>
      </p:sp>
    </p:spTree>
    <p:extLst>
      <p:ext uri="{BB962C8B-B14F-4D97-AF65-F5344CB8AC3E}">
        <p14:creationId xmlns:p14="http://schemas.microsoft.com/office/powerpoint/2010/main" val="290735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6E5383-D79A-479D-BB08-79F5C5308FE6}"/>
              </a:ext>
            </a:extLst>
          </p:cNvPr>
          <p:cNvSpPr txBox="1"/>
          <p:nvPr/>
        </p:nvSpPr>
        <p:spPr>
          <a:xfrm>
            <a:off x="7601428" y="2479251"/>
            <a:ext cx="93337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 / Execution = TestNG</a:t>
            </a:r>
          </a:p>
        </p:txBody>
      </p:sp>
      <p:pic>
        <p:nvPicPr>
          <p:cNvPr id="4098" name="Picture 2" descr="Image result for honda city steering wheel">
            <a:extLst>
              <a:ext uri="{FF2B5EF4-FFF2-40B4-BE49-F238E27FC236}">
                <a16:creationId xmlns:a16="http://schemas.microsoft.com/office/drawing/2014/main" id="{E571E6E7-300E-459A-BA34-833620E36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204" y="3248692"/>
            <a:ext cx="13289281" cy="882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honda city wheel">
            <a:extLst>
              <a:ext uri="{FF2B5EF4-FFF2-40B4-BE49-F238E27FC236}">
                <a16:creationId xmlns:a16="http://schemas.microsoft.com/office/drawing/2014/main" id="{BE08E6A0-7678-4805-9000-C8468DE72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8194" y="1587424"/>
            <a:ext cx="24288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honda city wheel">
            <a:extLst>
              <a:ext uri="{FF2B5EF4-FFF2-40B4-BE49-F238E27FC236}">
                <a16:creationId xmlns:a16="http://schemas.microsoft.com/office/drawing/2014/main" id="{7FD312C3-0492-43A1-B9CC-73C355004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6673" y="1649533"/>
            <a:ext cx="24288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70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6E5383-D79A-479D-BB08-79F5C5308FE6}"/>
              </a:ext>
            </a:extLst>
          </p:cNvPr>
          <p:cNvSpPr txBox="1"/>
          <p:nvPr/>
        </p:nvSpPr>
        <p:spPr>
          <a:xfrm>
            <a:off x="7601428" y="2479251"/>
            <a:ext cx="10884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Petrol / Fuel = Excel Input / Apache POI </a:t>
            </a:r>
          </a:p>
        </p:txBody>
      </p:sp>
      <p:pic>
        <p:nvPicPr>
          <p:cNvPr id="5122" name="Picture 2" descr="Image result for Car petrol fill">
            <a:extLst>
              <a:ext uri="{FF2B5EF4-FFF2-40B4-BE49-F238E27FC236}">
                <a16:creationId xmlns:a16="http://schemas.microsoft.com/office/drawing/2014/main" id="{D4F9EC08-5879-4611-B609-71AB0F1A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704" y="3248691"/>
            <a:ext cx="9284335" cy="580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53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6E5383-D79A-479D-BB08-79F5C5308FE6}"/>
              </a:ext>
            </a:extLst>
          </p:cNvPr>
          <p:cNvSpPr txBox="1"/>
          <p:nvPr/>
        </p:nvSpPr>
        <p:spPr>
          <a:xfrm>
            <a:off x="7601428" y="2479251"/>
            <a:ext cx="10884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Dashboard = Report / Extent Reports</a:t>
            </a:r>
          </a:p>
        </p:txBody>
      </p:sp>
      <p:pic>
        <p:nvPicPr>
          <p:cNvPr id="6146" name="Picture 2" descr="Image result for honda car dashboard">
            <a:extLst>
              <a:ext uri="{FF2B5EF4-FFF2-40B4-BE49-F238E27FC236}">
                <a16:creationId xmlns:a16="http://schemas.microsoft.com/office/drawing/2014/main" id="{DA8035BC-46FB-4A19-9092-EE005B568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24517350" cy="1628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80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ready set go">
            <a:extLst>
              <a:ext uri="{FF2B5EF4-FFF2-40B4-BE49-F238E27FC236}">
                <a16:creationId xmlns:a16="http://schemas.microsoft.com/office/drawing/2014/main" id="{38C38902-E966-4146-A09D-8C9AE0541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62363"/>
            <a:ext cx="22710960" cy="74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66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Innovation - Light Version">
      <a:dk1>
        <a:srgbClr val="737572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6D6F6B"/>
      </a:accent6>
      <a:hlink>
        <a:srgbClr val="1E9272"/>
      </a:hlink>
      <a:folHlink>
        <a:srgbClr val="AC2624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E54E2CE00B90409AB671248659CF95" ma:contentTypeVersion="14" ma:contentTypeDescription="Create a new document." ma:contentTypeScope="" ma:versionID="6e3653a2e94cc9f72935e872501b76d3">
  <xsd:schema xmlns:xsd="http://www.w3.org/2001/XMLSchema" xmlns:xs="http://www.w3.org/2001/XMLSchema" xmlns:p="http://schemas.microsoft.com/office/2006/metadata/properties" xmlns:ns3="2907c517-ae82-4536-af5b-b5358b40455f" xmlns:ns4="68c2941c-7059-42a5-acb7-ed4e356b079c" targetNamespace="http://schemas.microsoft.com/office/2006/metadata/properties" ma:root="true" ma:fieldsID="c508c9d6d479cd8a25a6896cf9dd6af6" ns3:_="" ns4:_="">
    <xsd:import namespace="2907c517-ae82-4536-af5b-b5358b40455f"/>
    <xsd:import namespace="68c2941c-7059-42a5-acb7-ed4e356b079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LengthInSecond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07c517-ae82-4536-af5b-b5358b40455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c2941c-7059-42a5-acb7-ed4e356b07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95E45F-6FC1-4D08-911F-C3DC97B81A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07c517-ae82-4536-af5b-b5358b40455f"/>
    <ds:schemaRef ds:uri="68c2941c-7059-42a5-acb7-ed4e356b07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68CDAB-DC6E-48F3-ACF8-DB5B75BC8B3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7F9187-FA2C-4A99-A289-5A8CBCFD2580}">
  <ds:schemaRefs>
    <ds:schemaRef ds:uri="http://schemas.microsoft.com/office/infopath/2007/PartnerControls"/>
    <ds:schemaRef ds:uri="2907c517-ae82-4536-af5b-b5358b40455f"/>
    <ds:schemaRef ds:uri="http://www.w3.org/XML/1998/namespace"/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http://schemas.openxmlformats.org/package/2006/metadata/core-properties"/>
    <ds:schemaRef ds:uri="68c2941c-7059-42a5-acb7-ed4e356b079c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312137</TotalTime>
  <Words>266</Words>
  <Application>Microsoft Office PowerPoint</Application>
  <PresentationFormat>Custom</PresentationFormat>
  <Paragraphs>104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Bebas Neue</vt:lpstr>
      <vt:lpstr>Calibri Light</vt:lpstr>
      <vt:lpstr>Lato Black</vt:lpstr>
      <vt:lpstr>Lato Bold</vt:lpstr>
      <vt:lpstr>Lato Light</vt:lpstr>
      <vt:lpstr>Roboto Light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</dc:creator>
  <cp:lastModifiedBy>Hari Prasad Radhakrishnan</cp:lastModifiedBy>
  <cp:revision>3615</cp:revision>
  <dcterms:created xsi:type="dcterms:W3CDTF">2014-11-12T21:47:38Z</dcterms:created>
  <dcterms:modified xsi:type="dcterms:W3CDTF">2022-05-07T08:40:53Z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0x010100CEE54E2CE00B90409AB671248659CF95</vt:lpwstr>
  </property>
</Properties>
</file>